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328" r:id="rId3"/>
    <p:sldId id="263" r:id="rId4"/>
    <p:sldId id="264" r:id="rId5"/>
    <p:sldId id="327" r:id="rId6"/>
    <p:sldId id="326" r:id="rId7"/>
    <p:sldId id="324" r:id="rId8"/>
    <p:sldId id="265" r:id="rId9"/>
    <p:sldId id="266" r:id="rId10"/>
    <p:sldId id="267" r:id="rId11"/>
    <p:sldId id="271" r:id="rId12"/>
    <p:sldId id="268" r:id="rId13"/>
    <p:sldId id="269" r:id="rId14"/>
    <p:sldId id="270" r:id="rId15"/>
    <p:sldId id="272" r:id="rId16"/>
    <p:sldId id="319" r:id="rId17"/>
    <p:sldId id="320" r:id="rId18"/>
    <p:sldId id="321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D4DC5-DAB6-4355-8FA0-6323A3266D4D}" type="datetimeFigureOut">
              <a:rPr lang="de-DE" smtClean="0"/>
              <a:t>28.07.2023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0DDFC-9107-4A32-8E15-9072C50258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8965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D4DC5-DAB6-4355-8FA0-6323A3266D4D}" type="datetimeFigureOut">
              <a:rPr lang="de-DE" smtClean="0"/>
              <a:t>28.07.2023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0DDFC-9107-4A32-8E15-9072C50258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8122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D4DC5-DAB6-4355-8FA0-6323A3266D4D}" type="datetimeFigureOut">
              <a:rPr lang="de-DE" smtClean="0"/>
              <a:t>28.07.2023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0DDFC-9107-4A32-8E15-9072C50258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7578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D4DC5-DAB6-4355-8FA0-6323A3266D4D}" type="datetimeFigureOut">
              <a:rPr lang="de-DE" smtClean="0"/>
              <a:t>28.07.2023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0DDFC-9107-4A32-8E15-9072C50258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7544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D4DC5-DAB6-4355-8FA0-6323A3266D4D}" type="datetimeFigureOut">
              <a:rPr lang="de-DE" smtClean="0"/>
              <a:t>28.07.2023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0DDFC-9107-4A32-8E15-9072C50258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9770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D4DC5-DAB6-4355-8FA0-6323A3266D4D}" type="datetimeFigureOut">
              <a:rPr lang="de-DE" smtClean="0"/>
              <a:t>28.07.2023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0DDFC-9107-4A32-8E15-9072C50258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2016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D4DC5-DAB6-4355-8FA0-6323A3266D4D}" type="datetimeFigureOut">
              <a:rPr lang="de-DE" smtClean="0"/>
              <a:t>28.07.2023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0DDFC-9107-4A32-8E15-9072C50258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5195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D4DC5-DAB6-4355-8FA0-6323A3266D4D}" type="datetimeFigureOut">
              <a:rPr lang="de-DE" smtClean="0"/>
              <a:t>28.07.2023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0DDFC-9107-4A32-8E15-9072C50258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8036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D4DC5-DAB6-4355-8FA0-6323A3266D4D}" type="datetimeFigureOut">
              <a:rPr lang="de-DE" smtClean="0"/>
              <a:t>28.07.2023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0DDFC-9107-4A32-8E15-9072C50258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1126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D4DC5-DAB6-4355-8FA0-6323A3266D4D}" type="datetimeFigureOut">
              <a:rPr lang="de-DE" smtClean="0"/>
              <a:t>28.07.2023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0DDFC-9107-4A32-8E15-9072C50258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1211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D4DC5-DAB6-4355-8FA0-6323A3266D4D}" type="datetimeFigureOut">
              <a:rPr lang="de-DE" smtClean="0"/>
              <a:t>28.07.2023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0DDFC-9107-4A32-8E15-9072C50258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407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D4DC5-DAB6-4355-8FA0-6323A3266D4D}" type="datetimeFigureOut">
              <a:rPr lang="de-DE" smtClean="0"/>
              <a:t>28.07.2023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0DDFC-9107-4A32-8E15-9072C50258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10941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2ECED501-96DD-8706-E7DB-6CBA5D0EF8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3603" y="643466"/>
            <a:ext cx="8704793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4284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2ECED501-96DD-8706-E7DB-6CBA5D0EF8F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53834" t="44750"/>
          <a:stretch/>
        </p:blipFill>
        <p:spPr>
          <a:xfrm>
            <a:off x="8072284" y="4005205"/>
            <a:ext cx="3959105" cy="2661612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FDBF5AEC-53A9-B739-BD0E-09030E40C3CE}"/>
              </a:ext>
            </a:extLst>
          </p:cNvPr>
          <p:cNvSpPr txBox="1"/>
          <p:nvPr/>
        </p:nvSpPr>
        <p:spPr>
          <a:xfrm>
            <a:off x="950433" y="717755"/>
            <a:ext cx="8101781" cy="49859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de-DE" sz="3200" b="0" i="0" dirty="0">
                <a:effectLst/>
                <a:latin typeface="+mj-lt"/>
              </a:rPr>
              <a:t>3. Bettler und Lahme sahen wir beim Tanz,</a:t>
            </a:r>
            <a:br>
              <a:rPr lang="de-DE" sz="3200" b="0" i="0" dirty="0">
                <a:effectLst/>
                <a:latin typeface="+mj-lt"/>
              </a:rPr>
            </a:br>
            <a:r>
              <a:rPr lang="de-DE" sz="3200" b="0" i="0" dirty="0">
                <a:effectLst/>
                <a:latin typeface="+mj-lt"/>
              </a:rPr>
              <a:t>hörten wie Stumme sprachen,</a:t>
            </a:r>
            <a:br>
              <a:rPr lang="de-DE" sz="3200" b="0" i="0" dirty="0">
                <a:effectLst/>
                <a:latin typeface="+mj-lt"/>
              </a:rPr>
            </a:br>
            <a:r>
              <a:rPr lang="de-DE" sz="3200" b="0" i="0" dirty="0">
                <a:effectLst/>
                <a:latin typeface="+mj-lt"/>
              </a:rPr>
              <a:t>durch tote Fensterhöhlen kam ein Glanz,</a:t>
            </a:r>
            <a:br>
              <a:rPr lang="de-DE" sz="3200" b="0" i="0" dirty="0">
                <a:effectLst/>
                <a:latin typeface="+mj-lt"/>
              </a:rPr>
            </a:br>
            <a:r>
              <a:rPr lang="de-DE" sz="3200" b="0" i="0" dirty="0">
                <a:effectLst/>
                <a:latin typeface="+mj-lt"/>
              </a:rPr>
              <a:t>Strahlen die die Nacht durchbrachen.</a:t>
            </a:r>
          </a:p>
          <a:p>
            <a:pPr algn="l" fontAlgn="base"/>
            <a:endParaRPr lang="de-DE" sz="3200" b="0" i="0" dirty="0">
              <a:effectLst/>
              <a:latin typeface="+mj-lt"/>
            </a:endParaRPr>
          </a:p>
          <a:p>
            <a:pPr algn="l" fontAlgn="base"/>
            <a:r>
              <a:rPr lang="de-DE" sz="3200" b="0" i="0" dirty="0">
                <a:effectLst/>
                <a:latin typeface="+mj-lt"/>
              </a:rPr>
              <a:t>Zeichen und Wunder sahen wir </a:t>
            </a:r>
            <a:r>
              <a:rPr lang="de-DE" sz="3200" b="0" i="0" dirty="0" err="1">
                <a:effectLst/>
                <a:latin typeface="+mj-lt"/>
              </a:rPr>
              <a:t>geschehn</a:t>
            </a:r>
            <a:br>
              <a:rPr lang="de-DE" sz="3200" b="0" i="0" dirty="0">
                <a:effectLst/>
                <a:latin typeface="+mj-lt"/>
              </a:rPr>
            </a:br>
            <a:r>
              <a:rPr lang="de-DE" sz="3200" b="0" i="0" dirty="0">
                <a:effectLst/>
                <a:latin typeface="+mj-lt"/>
              </a:rPr>
              <a:t>in längst </a:t>
            </a:r>
            <a:r>
              <a:rPr lang="de-DE" sz="3200" b="0" i="0" dirty="0" err="1">
                <a:effectLst/>
                <a:latin typeface="+mj-lt"/>
              </a:rPr>
              <a:t>vergangnen</a:t>
            </a:r>
            <a:r>
              <a:rPr lang="de-DE" sz="3200" b="0" i="0" dirty="0">
                <a:effectLst/>
                <a:latin typeface="+mj-lt"/>
              </a:rPr>
              <a:t> Tagen,</a:t>
            </a:r>
            <a:br>
              <a:rPr lang="de-DE" sz="3200" b="0" i="0" dirty="0">
                <a:effectLst/>
                <a:latin typeface="+mj-lt"/>
              </a:rPr>
            </a:br>
            <a:r>
              <a:rPr lang="de-DE" sz="3200" b="0" i="0" dirty="0">
                <a:effectLst/>
                <a:latin typeface="+mj-lt"/>
              </a:rPr>
              <a:t>Gott wird auch unsre Wege </a:t>
            </a:r>
            <a:r>
              <a:rPr lang="de-DE" sz="3200" b="0" i="0" dirty="0" err="1">
                <a:effectLst/>
                <a:latin typeface="+mj-lt"/>
              </a:rPr>
              <a:t>gehn</a:t>
            </a:r>
            <a:r>
              <a:rPr lang="de-DE" sz="3200" b="0" i="0" dirty="0">
                <a:effectLst/>
                <a:latin typeface="+mj-lt"/>
              </a:rPr>
              <a:t>,</a:t>
            </a:r>
            <a:br>
              <a:rPr lang="de-DE" sz="3200" b="0" i="0" dirty="0">
                <a:effectLst/>
                <a:latin typeface="+mj-lt"/>
              </a:rPr>
            </a:br>
            <a:r>
              <a:rPr lang="de-DE" sz="3200" b="0" i="0" dirty="0">
                <a:effectLst/>
                <a:latin typeface="+mj-lt"/>
              </a:rPr>
              <a:t>uns durch das Leben tragen.</a:t>
            </a:r>
          </a:p>
          <a:p>
            <a:endParaRPr lang="de-DE" sz="3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756768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2ECED501-96DD-8706-E7DB-6CBA5D0EF8F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53834" t="44750"/>
          <a:stretch/>
        </p:blipFill>
        <p:spPr>
          <a:xfrm>
            <a:off x="8072284" y="4005205"/>
            <a:ext cx="3959105" cy="2661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0048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2ECED501-96DD-8706-E7DB-6CBA5D0EF8F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53834" t="44750"/>
          <a:stretch/>
        </p:blipFill>
        <p:spPr>
          <a:xfrm>
            <a:off x="8072284" y="4005205"/>
            <a:ext cx="3959105" cy="2661612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FDBF5AEC-53A9-B739-BD0E-09030E40C3CE}"/>
              </a:ext>
            </a:extLst>
          </p:cNvPr>
          <p:cNvSpPr txBox="1"/>
          <p:nvPr/>
        </p:nvSpPr>
        <p:spPr>
          <a:xfrm>
            <a:off x="950433" y="717755"/>
            <a:ext cx="8101781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de-DE" sz="2000" b="1" i="0" dirty="0" err="1">
                <a:effectLst/>
                <a:latin typeface="+mj-lt"/>
              </a:rPr>
              <a:t>Ref</a:t>
            </a:r>
            <a:r>
              <a:rPr lang="de-DE" sz="2000" b="1" i="0" dirty="0">
                <a:effectLst/>
                <a:latin typeface="+mj-lt"/>
              </a:rPr>
              <a:t>.:</a:t>
            </a:r>
            <a:r>
              <a:rPr lang="de-DE" sz="2000" b="0" i="0" dirty="0">
                <a:effectLst/>
                <a:latin typeface="+mj-lt"/>
              </a:rPr>
              <a:t> Schritte wagen im </a:t>
            </a:r>
            <a:r>
              <a:rPr lang="de-DE" sz="2000" b="0" i="0" dirty="0" err="1">
                <a:effectLst/>
                <a:latin typeface="+mj-lt"/>
              </a:rPr>
              <a:t>Vertraun</a:t>
            </a:r>
            <a:r>
              <a:rPr lang="de-DE" sz="2000" b="0" i="0" dirty="0">
                <a:effectLst/>
                <a:latin typeface="+mj-lt"/>
              </a:rPr>
              <a:t> auf einen guten Weg.</a:t>
            </a:r>
            <a:br>
              <a:rPr lang="de-DE" sz="2000" b="0" i="0" dirty="0">
                <a:effectLst/>
                <a:latin typeface="+mj-lt"/>
              </a:rPr>
            </a:br>
            <a:r>
              <a:rPr lang="de-DE" sz="2000" b="0" i="0" dirty="0">
                <a:effectLst/>
                <a:latin typeface="+mj-lt"/>
              </a:rPr>
              <a:t>Schritte wagen im </a:t>
            </a:r>
            <a:r>
              <a:rPr lang="de-DE" sz="2000" b="0" i="0" dirty="0" err="1">
                <a:effectLst/>
                <a:latin typeface="+mj-lt"/>
              </a:rPr>
              <a:t>Vertraun</a:t>
            </a:r>
            <a:r>
              <a:rPr lang="de-DE" sz="2000" b="0" i="0" dirty="0">
                <a:effectLst/>
                <a:latin typeface="+mj-lt"/>
              </a:rPr>
              <a:t>, dass letztlich Er mich trägt.</a:t>
            </a:r>
            <a:br>
              <a:rPr lang="de-DE" sz="2000" b="0" i="0" dirty="0">
                <a:effectLst/>
                <a:latin typeface="+mj-lt"/>
              </a:rPr>
            </a:br>
            <a:r>
              <a:rPr lang="de-DE" sz="2000" b="0" i="0" dirty="0">
                <a:effectLst/>
                <a:latin typeface="+mj-lt"/>
              </a:rPr>
              <a:t>Schritte wagen, weil im Aufbruch ich nur sehen kann:</a:t>
            </a:r>
            <a:br>
              <a:rPr lang="de-DE" sz="2000" b="0" i="0" dirty="0">
                <a:effectLst/>
                <a:latin typeface="+mj-lt"/>
              </a:rPr>
            </a:br>
            <a:r>
              <a:rPr lang="de-DE" sz="2000" b="0" i="0" dirty="0">
                <a:effectLst/>
                <a:latin typeface="+mj-lt"/>
              </a:rPr>
              <a:t>für mein Leben gibt es einen Plan.</a:t>
            </a:r>
          </a:p>
          <a:p>
            <a:pPr algn="l"/>
            <a:endParaRPr lang="de-DE" sz="2000" b="1" i="0" dirty="0">
              <a:effectLst/>
              <a:latin typeface="+mj-lt"/>
            </a:endParaRPr>
          </a:p>
          <a:p>
            <a:pPr algn="l"/>
            <a:r>
              <a:rPr lang="de-DE" sz="2000" b="1" i="0" dirty="0">
                <a:effectLst/>
                <a:latin typeface="+mj-lt"/>
              </a:rPr>
              <a:t>1)</a:t>
            </a:r>
            <a:r>
              <a:rPr lang="de-DE" sz="2000" b="0" i="0" dirty="0">
                <a:effectLst/>
                <a:latin typeface="+mj-lt"/>
              </a:rPr>
              <a:t> Schritte kann man manchmal sehen,</a:t>
            </a:r>
            <a:br>
              <a:rPr lang="de-DE" sz="2000" b="0" i="0" dirty="0">
                <a:effectLst/>
                <a:latin typeface="+mj-lt"/>
              </a:rPr>
            </a:br>
            <a:r>
              <a:rPr lang="de-DE" sz="2000" b="0" i="0" dirty="0">
                <a:effectLst/>
                <a:latin typeface="+mj-lt"/>
              </a:rPr>
              <a:t>Spuren, die noch nicht verweht,</a:t>
            </a:r>
            <a:br>
              <a:rPr lang="de-DE" sz="2000" b="0" i="0" dirty="0">
                <a:effectLst/>
                <a:latin typeface="+mj-lt"/>
              </a:rPr>
            </a:br>
            <a:r>
              <a:rPr lang="de-DE" sz="2000" b="0" i="0" dirty="0">
                <a:effectLst/>
                <a:latin typeface="+mj-lt"/>
              </a:rPr>
              <a:t>Wege, die auch andre gehen,</a:t>
            </a:r>
            <a:br>
              <a:rPr lang="de-DE" sz="2000" b="0" i="0" dirty="0">
                <a:effectLst/>
                <a:latin typeface="+mj-lt"/>
              </a:rPr>
            </a:br>
            <a:r>
              <a:rPr lang="de-DE" sz="2000" b="0" i="0" dirty="0">
                <a:effectLst/>
                <a:latin typeface="+mj-lt"/>
              </a:rPr>
              <a:t>ob da jemand vor mir geht?</a:t>
            </a:r>
          </a:p>
          <a:p>
            <a:pPr algn="l"/>
            <a:endParaRPr lang="de-DE" sz="2000" b="1" i="0" dirty="0">
              <a:effectLst/>
              <a:latin typeface="+mj-lt"/>
            </a:endParaRPr>
          </a:p>
          <a:p>
            <a:pPr algn="l"/>
            <a:r>
              <a:rPr lang="de-DE" sz="2000" b="1" i="0" dirty="0">
                <a:effectLst/>
                <a:latin typeface="+mj-lt"/>
              </a:rPr>
              <a:t>2)</a:t>
            </a:r>
            <a:r>
              <a:rPr lang="de-DE" sz="2000" b="0" i="0" dirty="0">
                <a:effectLst/>
                <a:latin typeface="+mj-lt"/>
              </a:rPr>
              <a:t> Schritte kann man manchmal hören,</a:t>
            </a:r>
            <a:br>
              <a:rPr lang="de-DE" sz="2000" b="0" i="0" dirty="0">
                <a:effectLst/>
                <a:latin typeface="+mj-lt"/>
              </a:rPr>
            </a:br>
            <a:r>
              <a:rPr lang="de-DE" sz="2000" b="0" i="0" dirty="0">
                <a:effectLst/>
                <a:latin typeface="+mj-lt"/>
              </a:rPr>
              <a:t>Kinder trippeln, Stöckelschuh,</a:t>
            </a:r>
            <a:br>
              <a:rPr lang="de-DE" sz="2000" b="0" i="0" dirty="0">
                <a:effectLst/>
                <a:latin typeface="+mj-lt"/>
              </a:rPr>
            </a:br>
            <a:r>
              <a:rPr lang="de-DE" sz="2000" b="0" i="0" dirty="0">
                <a:effectLst/>
                <a:latin typeface="+mj-lt"/>
              </a:rPr>
              <a:t>Gleichschrittschritte, die mich stören,</a:t>
            </a:r>
            <a:br>
              <a:rPr lang="de-DE" sz="2000" b="0" i="0" dirty="0">
                <a:effectLst/>
                <a:latin typeface="+mj-lt"/>
              </a:rPr>
            </a:br>
            <a:r>
              <a:rPr lang="de-DE" sz="2000" b="0" i="0" dirty="0">
                <a:effectLst/>
                <a:latin typeface="+mj-lt"/>
              </a:rPr>
              <a:t>Schritte kommen auf mich zu.</a:t>
            </a:r>
          </a:p>
          <a:p>
            <a:endParaRPr lang="de-DE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46542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2ECED501-96DD-8706-E7DB-6CBA5D0EF8F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53834" t="44750"/>
          <a:stretch/>
        </p:blipFill>
        <p:spPr>
          <a:xfrm>
            <a:off x="8072284" y="4005205"/>
            <a:ext cx="3959105" cy="2661612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FDBF5AEC-53A9-B739-BD0E-09030E40C3CE}"/>
              </a:ext>
            </a:extLst>
          </p:cNvPr>
          <p:cNvSpPr txBox="1"/>
          <p:nvPr/>
        </p:nvSpPr>
        <p:spPr>
          <a:xfrm>
            <a:off x="950433" y="717755"/>
            <a:ext cx="8101781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de-DE" sz="2000" b="1" i="0" dirty="0" err="1">
                <a:effectLst/>
                <a:latin typeface="+mj-lt"/>
              </a:rPr>
              <a:t>Ref</a:t>
            </a:r>
            <a:r>
              <a:rPr lang="de-DE" sz="2000" b="1" i="0" dirty="0">
                <a:effectLst/>
                <a:latin typeface="+mj-lt"/>
              </a:rPr>
              <a:t>.:</a:t>
            </a:r>
            <a:r>
              <a:rPr lang="de-DE" sz="2000" b="0" i="0" dirty="0">
                <a:effectLst/>
                <a:latin typeface="+mj-lt"/>
              </a:rPr>
              <a:t> Schritte wagen im </a:t>
            </a:r>
            <a:r>
              <a:rPr lang="de-DE" sz="2000" b="0" i="0" dirty="0" err="1">
                <a:effectLst/>
                <a:latin typeface="+mj-lt"/>
              </a:rPr>
              <a:t>Vertraun</a:t>
            </a:r>
            <a:r>
              <a:rPr lang="de-DE" sz="2000" b="0" i="0" dirty="0">
                <a:effectLst/>
                <a:latin typeface="+mj-lt"/>
              </a:rPr>
              <a:t> auf einen guten Weg.</a:t>
            </a:r>
            <a:br>
              <a:rPr lang="de-DE" sz="2000" b="0" i="0" dirty="0">
                <a:effectLst/>
                <a:latin typeface="+mj-lt"/>
              </a:rPr>
            </a:br>
            <a:r>
              <a:rPr lang="de-DE" sz="2000" b="0" i="0" dirty="0">
                <a:effectLst/>
                <a:latin typeface="+mj-lt"/>
              </a:rPr>
              <a:t>Schritte wagen im </a:t>
            </a:r>
            <a:r>
              <a:rPr lang="de-DE" sz="2000" b="0" i="0" dirty="0" err="1">
                <a:effectLst/>
                <a:latin typeface="+mj-lt"/>
              </a:rPr>
              <a:t>Vertraun</a:t>
            </a:r>
            <a:r>
              <a:rPr lang="de-DE" sz="2000" b="0" i="0" dirty="0">
                <a:effectLst/>
                <a:latin typeface="+mj-lt"/>
              </a:rPr>
              <a:t>, dass letztlich Er mich trägt.</a:t>
            </a:r>
            <a:br>
              <a:rPr lang="de-DE" sz="2000" b="0" i="0" dirty="0">
                <a:effectLst/>
                <a:latin typeface="+mj-lt"/>
              </a:rPr>
            </a:br>
            <a:r>
              <a:rPr lang="de-DE" sz="2000" b="0" i="0" dirty="0">
                <a:effectLst/>
                <a:latin typeface="+mj-lt"/>
              </a:rPr>
              <a:t>Schritte wagen, weil im Aufbruch ich nur sehen kann:</a:t>
            </a:r>
            <a:br>
              <a:rPr lang="de-DE" sz="2000" b="0" i="0" dirty="0">
                <a:effectLst/>
                <a:latin typeface="+mj-lt"/>
              </a:rPr>
            </a:br>
            <a:r>
              <a:rPr lang="de-DE" sz="2000" b="0" i="0" dirty="0">
                <a:effectLst/>
                <a:latin typeface="+mj-lt"/>
              </a:rPr>
              <a:t>für mein Leben gibt es einen Plan.</a:t>
            </a:r>
          </a:p>
          <a:p>
            <a:pPr algn="l"/>
            <a:endParaRPr lang="de-DE" sz="2000" b="1" i="0" dirty="0">
              <a:effectLst/>
              <a:latin typeface="+mj-lt"/>
            </a:endParaRPr>
          </a:p>
          <a:p>
            <a:pPr algn="l"/>
            <a:r>
              <a:rPr lang="de-DE" sz="2000" b="1" i="0" dirty="0">
                <a:effectLst/>
                <a:latin typeface="+mj-lt"/>
              </a:rPr>
              <a:t>3)</a:t>
            </a:r>
            <a:r>
              <a:rPr lang="de-DE" sz="2000" b="0" i="0" dirty="0">
                <a:effectLst/>
                <a:latin typeface="+mj-lt"/>
              </a:rPr>
              <a:t> Schritte kann man manchmal spüren,</a:t>
            </a:r>
            <a:br>
              <a:rPr lang="de-DE" sz="2000" b="0" i="0" dirty="0">
                <a:effectLst/>
                <a:latin typeface="+mj-lt"/>
              </a:rPr>
            </a:br>
            <a:r>
              <a:rPr lang="de-DE" sz="2000" b="0" i="0" dirty="0">
                <a:effectLst/>
                <a:latin typeface="+mj-lt"/>
              </a:rPr>
              <a:t>Freude will mit mir hinaus.</a:t>
            </a:r>
            <a:br>
              <a:rPr lang="de-DE" sz="2000" b="0" i="0" dirty="0">
                <a:effectLst/>
                <a:latin typeface="+mj-lt"/>
              </a:rPr>
            </a:br>
            <a:r>
              <a:rPr lang="de-DE" sz="2000" b="0" i="0" dirty="0">
                <a:effectLst/>
                <a:latin typeface="+mj-lt"/>
              </a:rPr>
              <a:t>Füße fangen an zu frieren,</a:t>
            </a:r>
            <a:br>
              <a:rPr lang="de-DE" sz="2000" b="0" i="0" dirty="0">
                <a:effectLst/>
                <a:latin typeface="+mj-lt"/>
              </a:rPr>
            </a:br>
            <a:r>
              <a:rPr lang="de-DE" sz="2000" b="0" i="0" dirty="0">
                <a:effectLst/>
                <a:latin typeface="+mj-lt"/>
              </a:rPr>
              <a:t>tanzen sie sich dann nicht aus?</a:t>
            </a:r>
          </a:p>
          <a:p>
            <a:pPr algn="l"/>
            <a:endParaRPr lang="de-DE" sz="2000" b="1" i="0" dirty="0">
              <a:effectLst/>
              <a:latin typeface="+mj-lt"/>
            </a:endParaRPr>
          </a:p>
          <a:p>
            <a:pPr algn="l"/>
            <a:r>
              <a:rPr lang="de-DE" sz="2000" b="1" i="0" dirty="0">
                <a:effectLst/>
                <a:latin typeface="+mj-lt"/>
              </a:rPr>
              <a:t>4)</a:t>
            </a:r>
            <a:r>
              <a:rPr lang="de-DE" sz="2000" b="0" i="0" dirty="0">
                <a:effectLst/>
                <a:latin typeface="+mj-lt"/>
              </a:rPr>
              <a:t> Schritte kann man sich erdenken,</a:t>
            </a:r>
            <a:br>
              <a:rPr lang="de-DE" sz="2000" b="0" i="0" dirty="0">
                <a:effectLst/>
                <a:latin typeface="+mj-lt"/>
              </a:rPr>
            </a:br>
            <a:r>
              <a:rPr lang="de-DE" sz="2000" b="0" i="0" dirty="0">
                <a:effectLst/>
                <a:latin typeface="+mj-lt"/>
              </a:rPr>
              <a:t>klug beschreiben einen Schritt.</a:t>
            </a:r>
            <a:br>
              <a:rPr lang="de-DE" sz="2000" b="0" i="0" dirty="0">
                <a:effectLst/>
                <a:latin typeface="+mj-lt"/>
              </a:rPr>
            </a:br>
            <a:r>
              <a:rPr lang="de-DE" sz="2000" b="0" i="0" dirty="0">
                <a:effectLst/>
                <a:latin typeface="+mj-lt"/>
              </a:rPr>
              <a:t>Manches kann man sich auch schenken,</a:t>
            </a:r>
            <a:br>
              <a:rPr lang="de-DE" sz="2000" b="0" i="0" dirty="0">
                <a:effectLst/>
                <a:latin typeface="+mj-lt"/>
              </a:rPr>
            </a:br>
            <a:r>
              <a:rPr lang="de-DE" sz="2000" b="0" i="0" dirty="0">
                <a:effectLst/>
                <a:latin typeface="+mj-lt"/>
              </a:rPr>
              <a:t>nimmt der Kopf den </a:t>
            </a:r>
            <a:r>
              <a:rPr lang="de-DE" sz="2000" b="0" i="0" dirty="0" err="1">
                <a:effectLst/>
                <a:latin typeface="+mj-lt"/>
              </a:rPr>
              <a:t>Fuss</a:t>
            </a:r>
            <a:r>
              <a:rPr lang="de-DE" sz="2000" b="0" i="0" dirty="0">
                <a:effectLst/>
                <a:latin typeface="+mj-lt"/>
              </a:rPr>
              <a:t> nicht mit.</a:t>
            </a:r>
          </a:p>
          <a:p>
            <a:endParaRPr lang="de-DE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939272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2ECED501-96DD-8706-E7DB-6CBA5D0EF8F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53834" t="44750"/>
          <a:stretch/>
        </p:blipFill>
        <p:spPr>
          <a:xfrm>
            <a:off x="8072284" y="4005205"/>
            <a:ext cx="3959105" cy="2661612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FDBF5AEC-53A9-B739-BD0E-09030E40C3CE}"/>
              </a:ext>
            </a:extLst>
          </p:cNvPr>
          <p:cNvSpPr txBox="1"/>
          <p:nvPr/>
        </p:nvSpPr>
        <p:spPr>
          <a:xfrm>
            <a:off x="950433" y="717755"/>
            <a:ext cx="8101781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de-DE" sz="2000" b="1" i="0" dirty="0" err="1">
                <a:effectLst/>
                <a:latin typeface="+mj-lt"/>
              </a:rPr>
              <a:t>Ref</a:t>
            </a:r>
            <a:r>
              <a:rPr lang="de-DE" sz="2000" b="1" i="0" dirty="0">
                <a:effectLst/>
                <a:latin typeface="+mj-lt"/>
              </a:rPr>
              <a:t>.:</a:t>
            </a:r>
            <a:r>
              <a:rPr lang="de-DE" sz="2000" b="0" i="0" dirty="0">
                <a:effectLst/>
                <a:latin typeface="+mj-lt"/>
              </a:rPr>
              <a:t> Schritte wagen im </a:t>
            </a:r>
            <a:r>
              <a:rPr lang="de-DE" sz="2000" b="0" i="0" dirty="0" err="1">
                <a:effectLst/>
                <a:latin typeface="+mj-lt"/>
              </a:rPr>
              <a:t>Vertraun</a:t>
            </a:r>
            <a:r>
              <a:rPr lang="de-DE" sz="2000" b="0" i="0" dirty="0">
                <a:effectLst/>
                <a:latin typeface="+mj-lt"/>
              </a:rPr>
              <a:t> auf einen guten Weg.</a:t>
            </a:r>
            <a:br>
              <a:rPr lang="de-DE" sz="2000" b="0" i="0" dirty="0">
                <a:effectLst/>
                <a:latin typeface="+mj-lt"/>
              </a:rPr>
            </a:br>
            <a:r>
              <a:rPr lang="de-DE" sz="2000" b="0" i="0" dirty="0">
                <a:effectLst/>
                <a:latin typeface="+mj-lt"/>
              </a:rPr>
              <a:t>Schritte wagen im </a:t>
            </a:r>
            <a:r>
              <a:rPr lang="de-DE" sz="2000" b="0" i="0" dirty="0" err="1">
                <a:effectLst/>
                <a:latin typeface="+mj-lt"/>
              </a:rPr>
              <a:t>Vertraun</a:t>
            </a:r>
            <a:r>
              <a:rPr lang="de-DE" sz="2000" b="0" i="0" dirty="0">
                <a:effectLst/>
                <a:latin typeface="+mj-lt"/>
              </a:rPr>
              <a:t>, dass letztlich Er mich trägt.</a:t>
            </a:r>
            <a:br>
              <a:rPr lang="de-DE" sz="2000" b="0" i="0" dirty="0">
                <a:effectLst/>
                <a:latin typeface="+mj-lt"/>
              </a:rPr>
            </a:br>
            <a:r>
              <a:rPr lang="de-DE" sz="2000" b="0" i="0" dirty="0">
                <a:effectLst/>
                <a:latin typeface="+mj-lt"/>
              </a:rPr>
              <a:t>Schritte wagen, weil im Aufbruch ich nur sehen kann:</a:t>
            </a:r>
            <a:br>
              <a:rPr lang="de-DE" sz="2000" b="0" i="0" dirty="0">
                <a:effectLst/>
                <a:latin typeface="+mj-lt"/>
              </a:rPr>
            </a:br>
            <a:r>
              <a:rPr lang="de-DE" sz="2000" b="0" i="0" dirty="0">
                <a:effectLst/>
                <a:latin typeface="+mj-lt"/>
              </a:rPr>
              <a:t>für mein Leben gibt es einen Plan.</a:t>
            </a:r>
          </a:p>
          <a:p>
            <a:pPr algn="l"/>
            <a:endParaRPr lang="de-DE" sz="2000" b="1" i="0" dirty="0">
              <a:effectLst/>
              <a:latin typeface="+mj-lt"/>
            </a:endParaRPr>
          </a:p>
          <a:p>
            <a:pPr algn="l"/>
            <a:r>
              <a:rPr lang="de-DE" sz="2000" b="1" i="0" dirty="0">
                <a:effectLst/>
                <a:latin typeface="+mj-lt"/>
              </a:rPr>
              <a:t>5)</a:t>
            </a:r>
            <a:r>
              <a:rPr lang="de-DE" sz="2000" b="0" i="0" dirty="0">
                <a:effectLst/>
                <a:latin typeface="+mj-lt"/>
              </a:rPr>
              <a:t> Schritte kann und darf man gehen,</a:t>
            </a:r>
            <a:br>
              <a:rPr lang="de-DE" sz="2000" dirty="0">
                <a:latin typeface="+mj-lt"/>
              </a:rPr>
            </a:br>
            <a:r>
              <a:rPr lang="de-DE" sz="2000" b="0" i="0" dirty="0">
                <a:effectLst/>
                <a:latin typeface="+mj-lt"/>
              </a:rPr>
              <a:t>Schritte führen uns zum Ziel.</a:t>
            </a:r>
            <a:br>
              <a:rPr lang="de-DE" sz="2000" dirty="0">
                <a:latin typeface="+mj-lt"/>
              </a:rPr>
            </a:br>
            <a:r>
              <a:rPr lang="de-DE" sz="2000" b="0" i="0" dirty="0">
                <a:effectLst/>
                <a:latin typeface="+mj-lt"/>
              </a:rPr>
              <a:t>Ohne Schritte bleibst du stehen</a:t>
            </a:r>
            <a:br>
              <a:rPr lang="de-DE" sz="2000" dirty="0">
                <a:latin typeface="+mj-lt"/>
              </a:rPr>
            </a:br>
            <a:r>
              <a:rPr lang="de-DE" sz="2000" b="0" i="0" dirty="0">
                <a:effectLst/>
                <a:latin typeface="+mj-lt"/>
              </a:rPr>
              <a:t>und verpasst dabei so viel.</a:t>
            </a:r>
          </a:p>
          <a:p>
            <a:pPr algn="l"/>
            <a:endParaRPr lang="de-DE" sz="2000" dirty="0">
              <a:latin typeface="+mj-lt"/>
            </a:endParaRPr>
          </a:p>
          <a:p>
            <a:r>
              <a:rPr lang="de-DE" sz="2000" b="1" i="0" dirty="0" err="1">
                <a:effectLst/>
                <a:latin typeface="+mj-lt"/>
              </a:rPr>
              <a:t>Ref</a:t>
            </a:r>
            <a:r>
              <a:rPr lang="de-DE" sz="2000" b="1" i="0" dirty="0">
                <a:effectLst/>
                <a:latin typeface="+mj-lt"/>
              </a:rPr>
              <a:t>.:</a:t>
            </a:r>
            <a:r>
              <a:rPr lang="de-DE" sz="2000" b="0" i="0" dirty="0">
                <a:effectLst/>
                <a:latin typeface="+mj-lt"/>
              </a:rPr>
              <a:t> Schritte wagen im </a:t>
            </a:r>
            <a:r>
              <a:rPr lang="de-DE" sz="2000" b="0" i="0" dirty="0" err="1">
                <a:effectLst/>
                <a:latin typeface="+mj-lt"/>
              </a:rPr>
              <a:t>Vertraun</a:t>
            </a:r>
            <a:r>
              <a:rPr lang="de-DE" sz="2000" b="0" i="0" dirty="0">
                <a:effectLst/>
                <a:latin typeface="+mj-lt"/>
              </a:rPr>
              <a:t> auf einen guten Weg.</a:t>
            </a:r>
            <a:br>
              <a:rPr lang="de-DE" sz="2000" b="0" i="0" dirty="0">
                <a:effectLst/>
                <a:latin typeface="+mj-lt"/>
              </a:rPr>
            </a:br>
            <a:r>
              <a:rPr lang="de-DE" sz="2000" b="0" i="0" dirty="0">
                <a:effectLst/>
                <a:latin typeface="+mj-lt"/>
              </a:rPr>
              <a:t>Schritte wagen im </a:t>
            </a:r>
            <a:r>
              <a:rPr lang="de-DE" sz="2000" b="0" i="0" dirty="0" err="1">
                <a:effectLst/>
                <a:latin typeface="+mj-lt"/>
              </a:rPr>
              <a:t>Vertraun</a:t>
            </a:r>
            <a:r>
              <a:rPr lang="de-DE" sz="2000" b="0" i="0" dirty="0">
                <a:effectLst/>
                <a:latin typeface="+mj-lt"/>
              </a:rPr>
              <a:t>, dass letztlich Er mich trägt.</a:t>
            </a:r>
            <a:br>
              <a:rPr lang="de-DE" sz="2000" b="0" i="0" dirty="0">
                <a:effectLst/>
                <a:latin typeface="+mj-lt"/>
              </a:rPr>
            </a:br>
            <a:r>
              <a:rPr lang="de-DE" sz="2000" b="0" i="0" dirty="0">
                <a:effectLst/>
                <a:latin typeface="+mj-lt"/>
              </a:rPr>
              <a:t>Schritte wagen, weil im Aufbruch ich nur sehen kann:</a:t>
            </a:r>
            <a:br>
              <a:rPr lang="de-DE" sz="2000" b="0" i="0" dirty="0">
                <a:effectLst/>
                <a:latin typeface="+mj-lt"/>
              </a:rPr>
            </a:br>
            <a:r>
              <a:rPr lang="de-DE" sz="2000" b="0" i="0" dirty="0">
                <a:effectLst/>
                <a:latin typeface="+mj-lt"/>
              </a:rPr>
              <a:t>für mein Leben gibt es einen Plan.</a:t>
            </a:r>
          </a:p>
          <a:p>
            <a:pPr algn="l"/>
            <a:endParaRPr lang="de-DE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093443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2ECED501-96DD-8706-E7DB-6CBA5D0EF8F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53834" t="44750"/>
          <a:stretch/>
        </p:blipFill>
        <p:spPr>
          <a:xfrm>
            <a:off x="8072284" y="4005205"/>
            <a:ext cx="3959105" cy="2661612"/>
          </a:xfrm>
          <a:prstGeom prst="rect">
            <a:avLst/>
          </a:prstGeom>
        </p:spPr>
      </p:pic>
      <p:sp>
        <p:nvSpPr>
          <p:cNvPr id="2" name="Rechteck 1">
            <a:extLst>
              <a:ext uri="{FF2B5EF4-FFF2-40B4-BE49-F238E27FC236}">
                <a16:creationId xmlns:a16="http://schemas.microsoft.com/office/drawing/2014/main" id="{070DD564-6436-D6F5-9576-141EBBCFE525}"/>
              </a:ext>
            </a:extLst>
          </p:cNvPr>
          <p:cNvSpPr/>
          <p:nvPr/>
        </p:nvSpPr>
        <p:spPr>
          <a:xfrm>
            <a:off x="1510441" y="535474"/>
            <a:ext cx="739541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Der Herr segne dich schon jetzt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Für deinen neuen Weg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Er lässt dich niemals allein,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Er selbst gehe dir voraus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Und leite Schritt für Schritt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Er weiß genau was, du brauchst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3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Kein Weg verläuft gerade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Er wird auch steinig sein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Sei voller Zuversicht,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Denn Gott hält Sein Wort ein</a:t>
            </a:r>
          </a:p>
        </p:txBody>
      </p:sp>
    </p:spTree>
    <p:extLst>
      <p:ext uri="{BB962C8B-B14F-4D97-AF65-F5344CB8AC3E}">
        <p14:creationId xmlns:p14="http://schemas.microsoft.com/office/powerpoint/2010/main" val="25976179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2ECED501-96DD-8706-E7DB-6CBA5D0EF8F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53834" t="44750"/>
          <a:stretch/>
        </p:blipFill>
        <p:spPr>
          <a:xfrm>
            <a:off x="8072284" y="4005205"/>
            <a:ext cx="3959105" cy="2661612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49DAD4AB-E482-B312-DF2C-DECCC6F777A9}"/>
              </a:ext>
            </a:extLst>
          </p:cNvPr>
          <p:cNvSpPr/>
          <p:nvPr/>
        </p:nvSpPr>
        <p:spPr>
          <a:xfrm>
            <a:off x="1860512" y="590432"/>
            <a:ext cx="739541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Der Herr ebne deinen Weg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Und lehre dich vertrauen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Selbst dann, wenn du an Ihm zweifelst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Er ist der Fels, auf dem du stehst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Dein Anker auch im Sturm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Du bist sicher bei Ihm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3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Wenn Menschen dich enttäuschen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Und du alleine stehst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Bist du bei Ihm geborgen,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Wenn du mit Ihm gehst</a:t>
            </a:r>
          </a:p>
        </p:txBody>
      </p:sp>
    </p:spTree>
    <p:extLst>
      <p:ext uri="{BB962C8B-B14F-4D97-AF65-F5344CB8AC3E}">
        <p14:creationId xmlns:p14="http://schemas.microsoft.com/office/powerpoint/2010/main" val="26566843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2ECED501-96DD-8706-E7DB-6CBA5D0EF8F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53834" t="44750"/>
          <a:stretch/>
        </p:blipFill>
        <p:spPr>
          <a:xfrm>
            <a:off x="8072284" y="4005205"/>
            <a:ext cx="3959105" cy="2661612"/>
          </a:xfrm>
          <a:prstGeom prst="rect">
            <a:avLst/>
          </a:prstGeom>
        </p:spPr>
      </p:pic>
      <p:sp>
        <p:nvSpPr>
          <p:cNvPr id="2" name="Rechteck 1">
            <a:extLst>
              <a:ext uri="{FF2B5EF4-FFF2-40B4-BE49-F238E27FC236}">
                <a16:creationId xmlns:a16="http://schemas.microsoft.com/office/drawing/2014/main" id="{DFA0B597-B5FA-18A2-F1D1-D45E932A759A}"/>
              </a:ext>
            </a:extLst>
          </p:cNvPr>
          <p:cNvSpPr/>
          <p:nvPr/>
        </p:nvSpPr>
        <p:spPr>
          <a:xfrm>
            <a:off x="1575484" y="836858"/>
            <a:ext cx="739541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Der Herr segne dich schon jetzt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Für deinen neuen Weg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Er lässt dich niemals allein,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Er selbst gehe dir voraus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Und leite Schritt für Schritt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Er weiß genau was, du brauchst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83358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4A98D64E-C4ED-9434-8663-174949E121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4026" y="721361"/>
            <a:ext cx="8626134" cy="5131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376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8526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ern: 5 Zacken 1">
            <a:extLst>
              <a:ext uri="{FF2B5EF4-FFF2-40B4-BE49-F238E27FC236}">
                <a16:creationId xmlns:a16="http://schemas.microsoft.com/office/drawing/2014/main" id="{A193D055-0A36-008D-E0EA-7BBD0B4DDCDD}"/>
              </a:ext>
            </a:extLst>
          </p:cNvPr>
          <p:cNvSpPr/>
          <p:nvPr/>
        </p:nvSpPr>
        <p:spPr>
          <a:xfrm rot="1060499">
            <a:off x="9842665" y="1488607"/>
            <a:ext cx="2094271" cy="2005781"/>
          </a:xfrm>
          <a:prstGeom prst="star5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Stern: 5 Zacken 4">
            <a:extLst>
              <a:ext uri="{FF2B5EF4-FFF2-40B4-BE49-F238E27FC236}">
                <a16:creationId xmlns:a16="http://schemas.microsoft.com/office/drawing/2014/main" id="{3D1CF03E-F373-732F-A4A8-1B987C71D85D}"/>
              </a:ext>
            </a:extLst>
          </p:cNvPr>
          <p:cNvSpPr/>
          <p:nvPr/>
        </p:nvSpPr>
        <p:spPr>
          <a:xfrm rot="1060499">
            <a:off x="680740" y="4124633"/>
            <a:ext cx="2094271" cy="2005781"/>
          </a:xfrm>
          <a:prstGeom prst="star5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Stern: 5 Zacken 5">
            <a:extLst>
              <a:ext uri="{FF2B5EF4-FFF2-40B4-BE49-F238E27FC236}">
                <a16:creationId xmlns:a16="http://schemas.microsoft.com/office/drawing/2014/main" id="{F9F5FFD3-57BA-FCF0-2B58-CA5A9986D165}"/>
              </a:ext>
            </a:extLst>
          </p:cNvPr>
          <p:cNvSpPr/>
          <p:nvPr/>
        </p:nvSpPr>
        <p:spPr>
          <a:xfrm rot="21330489">
            <a:off x="4122068" y="3843903"/>
            <a:ext cx="2094271" cy="2005781"/>
          </a:xfrm>
          <a:prstGeom prst="star5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Stern: 5 Zacken 6">
            <a:extLst>
              <a:ext uri="{FF2B5EF4-FFF2-40B4-BE49-F238E27FC236}">
                <a16:creationId xmlns:a16="http://schemas.microsoft.com/office/drawing/2014/main" id="{A061A78E-E4ED-07E3-8ED7-16166416D055}"/>
              </a:ext>
            </a:extLst>
          </p:cNvPr>
          <p:cNvSpPr/>
          <p:nvPr/>
        </p:nvSpPr>
        <p:spPr>
          <a:xfrm rot="2020180">
            <a:off x="856191" y="408038"/>
            <a:ext cx="2094271" cy="2005781"/>
          </a:xfrm>
          <a:prstGeom prst="star5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Stern: 5 Zacken 7">
            <a:extLst>
              <a:ext uri="{FF2B5EF4-FFF2-40B4-BE49-F238E27FC236}">
                <a16:creationId xmlns:a16="http://schemas.microsoft.com/office/drawing/2014/main" id="{B36458DF-BB97-B9C7-A66A-C70577DFC892}"/>
              </a:ext>
            </a:extLst>
          </p:cNvPr>
          <p:cNvSpPr/>
          <p:nvPr/>
        </p:nvSpPr>
        <p:spPr>
          <a:xfrm rot="20409548">
            <a:off x="8603227" y="3869191"/>
            <a:ext cx="2094271" cy="2005781"/>
          </a:xfrm>
          <a:prstGeom prst="star5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Stern: 5 Zacken 8">
            <a:extLst>
              <a:ext uri="{FF2B5EF4-FFF2-40B4-BE49-F238E27FC236}">
                <a16:creationId xmlns:a16="http://schemas.microsoft.com/office/drawing/2014/main" id="{440C5EA3-3F3A-7A38-2837-D0106DB90104}"/>
              </a:ext>
            </a:extLst>
          </p:cNvPr>
          <p:cNvSpPr/>
          <p:nvPr/>
        </p:nvSpPr>
        <p:spPr>
          <a:xfrm rot="19706482">
            <a:off x="4111614" y="1023501"/>
            <a:ext cx="2094271" cy="2005781"/>
          </a:xfrm>
          <a:prstGeom prst="star5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Stern: 5 Zacken 9">
            <a:extLst>
              <a:ext uri="{FF2B5EF4-FFF2-40B4-BE49-F238E27FC236}">
                <a16:creationId xmlns:a16="http://schemas.microsoft.com/office/drawing/2014/main" id="{1FA930F1-59C8-5B7F-3107-A07CB623C01C}"/>
              </a:ext>
            </a:extLst>
          </p:cNvPr>
          <p:cNvSpPr/>
          <p:nvPr/>
        </p:nvSpPr>
        <p:spPr>
          <a:xfrm rot="1060499">
            <a:off x="7462268" y="408037"/>
            <a:ext cx="2094271" cy="2005781"/>
          </a:xfrm>
          <a:prstGeom prst="star5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7648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ern: 5 Zacken 1">
            <a:extLst>
              <a:ext uri="{FF2B5EF4-FFF2-40B4-BE49-F238E27FC236}">
                <a16:creationId xmlns:a16="http://schemas.microsoft.com/office/drawing/2014/main" id="{A193D055-0A36-008D-E0EA-7BBD0B4DDCDD}"/>
              </a:ext>
            </a:extLst>
          </p:cNvPr>
          <p:cNvSpPr/>
          <p:nvPr/>
        </p:nvSpPr>
        <p:spPr>
          <a:xfrm rot="1060499">
            <a:off x="8475096" y="483976"/>
            <a:ext cx="3698841" cy="3285123"/>
          </a:xfrm>
          <a:prstGeom prst="star5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Eine unerwartete Mail</a:t>
            </a:r>
          </a:p>
        </p:txBody>
      </p:sp>
      <p:sp>
        <p:nvSpPr>
          <p:cNvPr id="5" name="Stern: 5 Zacken 4">
            <a:extLst>
              <a:ext uri="{FF2B5EF4-FFF2-40B4-BE49-F238E27FC236}">
                <a16:creationId xmlns:a16="http://schemas.microsoft.com/office/drawing/2014/main" id="{3D1CF03E-F373-732F-A4A8-1B987C71D85D}"/>
              </a:ext>
            </a:extLst>
          </p:cNvPr>
          <p:cNvSpPr/>
          <p:nvPr/>
        </p:nvSpPr>
        <p:spPr>
          <a:xfrm rot="1060499">
            <a:off x="770025" y="3550370"/>
            <a:ext cx="2752630" cy="2696287"/>
          </a:xfrm>
          <a:prstGeom prst="star5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/>
              <a:t>Ein gutes Wort</a:t>
            </a:r>
          </a:p>
        </p:txBody>
      </p:sp>
      <p:sp>
        <p:nvSpPr>
          <p:cNvPr id="6" name="Stern: 5 Zacken 5">
            <a:extLst>
              <a:ext uri="{FF2B5EF4-FFF2-40B4-BE49-F238E27FC236}">
                <a16:creationId xmlns:a16="http://schemas.microsoft.com/office/drawing/2014/main" id="{F9F5FFD3-57BA-FCF0-2B58-CA5A9986D165}"/>
              </a:ext>
            </a:extLst>
          </p:cNvPr>
          <p:cNvSpPr/>
          <p:nvPr/>
        </p:nvSpPr>
        <p:spPr>
          <a:xfrm rot="21330489">
            <a:off x="4157430" y="3778541"/>
            <a:ext cx="3725507" cy="2972800"/>
          </a:xfrm>
          <a:prstGeom prst="star5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Eine überraschende Begegnung</a:t>
            </a:r>
          </a:p>
        </p:txBody>
      </p:sp>
      <p:sp>
        <p:nvSpPr>
          <p:cNvPr id="7" name="Stern: 5 Zacken 6">
            <a:extLst>
              <a:ext uri="{FF2B5EF4-FFF2-40B4-BE49-F238E27FC236}">
                <a16:creationId xmlns:a16="http://schemas.microsoft.com/office/drawing/2014/main" id="{A061A78E-E4ED-07E3-8ED7-16166416D055}"/>
              </a:ext>
            </a:extLst>
          </p:cNvPr>
          <p:cNvSpPr/>
          <p:nvPr/>
        </p:nvSpPr>
        <p:spPr>
          <a:xfrm rot="20293448">
            <a:off x="481154" y="288814"/>
            <a:ext cx="3129566" cy="2870317"/>
          </a:xfrm>
          <a:prstGeom prst="star5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Ein wohltuender Blick</a:t>
            </a:r>
          </a:p>
          <a:p>
            <a:pPr algn="ctr"/>
            <a:endParaRPr lang="de-DE" dirty="0"/>
          </a:p>
        </p:txBody>
      </p:sp>
      <p:sp>
        <p:nvSpPr>
          <p:cNvPr id="8" name="Stern: 5 Zacken 7">
            <a:extLst>
              <a:ext uri="{FF2B5EF4-FFF2-40B4-BE49-F238E27FC236}">
                <a16:creationId xmlns:a16="http://schemas.microsoft.com/office/drawing/2014/main" id="{B36458DF-BB97-B9C7-A66A-C70577DFC892}"/>
              </a:ext>
            </a:extLst>
          </p:cNvPr>
          <p:cNvSpPr/>
          <p:nvPr/>
        </p:nvSpPr>
        <p:spPr>
          <a:xfrm rot="20409548">
            <a:off x="8705868" y="3633151"/>
            <a:ext cx="3341233" cy="2828693"/>
          </a:xfrm>
          <a:prstGeom prst="star5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Ein auf die Schulter klopfen</a:t>
            </a:r>
          </a:p>
        </p:txBody>
      </p:sp>
      <p:sp>
        <p:nvSpPr>
          <p:cNvPr id="9" name="Stern: 5 Zacken 8">
            <a:extLst>
              <a:ext uri="{FF2B5EF4-FFF2-40B4-BE49-F238E27FC236}">
                <a16:creationId xmlns:a16="http://schemas.microsoft.com/office/drawing/2014/main" id="{440C5EA3-3F3A-7A38-2837-D0106DB90104}"/>
              </a:ext>
            </a:extLst>
          </p:cNvPr>
          <p:cNvSpPr/>
          <p:nvPr/>
        </p:nvSpPr>
        <p:spPr>
          <a:xfrm rot="19706482">
            <a:off x="4111614" y="1023501"/>
            <a:ext cx="2094271" cy="2005781"/>
          </a:xfrm>
          <a:prstGeom prst="star5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Ein Lied</a:t>
            </a:r>
          </a:p>
        </p:txBody>
      </p:sp>
      <p:sp>
        <p:nvSpPr>
          <p:cNvPr id="10" name="Stern: 5 Zacken 9">
            <a:extLst>
              <a:ext uri="{FF2B5EF4-FFF2-40B4-BE49-F238E27FC236}">
                <a16:creationId xmlns:a16="http://schemas.microsoft.com/office/drawing/2014/main" id="{1FA930F1-59C8-5B7F-3107-A07CB623C01C}"/>
              </a:ext>
            </a:extLst>
          </p:cNvPr>
          <p:cNvSpPr/>
          <p:nvPr/>
        </p:nvSpPr>
        <p:spPr>
          <a:xfrm rot="1060499">
            <a:off x="6846236" y="1794386"/>
            <a:ext cx="2094271" cy="2005781"/>
          </a:xfrm>
          <a:prstGeom prst="star5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/>
              <a:t>Ein Bibelwort</a:t>
            </a:r>
          </a:p>
        </p:txBody>
      </p:sp>
    </p:spTree>
    <p:extLst>
      <p:ext uri="{BB962C8B-B14F-4D97-AF65-F5344CB8AC3E}">
        <p14:creationId xmlns:p14="http://schemas.microsoft.com/office/powerpoint/2010/main" val="353518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03CD8407-6D74-51FD-E19F-C756A0E79D1E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638175" y="452437"/>
            <a:ext cx="10915650" cy="5953125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FFCA81C9-2BD6-5FEB-9D8F-E68A6EE66EED}"/>
              </a:ext>
            </a:extLst>
          </p:cNvPr>
          <p:cNvSpPr txBox="1"/>
          <p:nvPr/>
        </p:nvSpPr>
        <p:spPr>
          <a:xfrm>
            <a:off x="963560" y="216310"/>
            <a:ext cx="682450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  <a:p>
            <a:r>
              <a:rPr lang="de-DE" b="1" dirty="0"/>
              <a:t>Every Star </a:t>
            </a:r>
            <a:r>
              <a:rPr lang="de-DE" b="1" dirty="0" err="1"/>
              <a:t>is</a:t>
            </a:r>
            <a:r>
              <a:rPr lang="de-DE" b="1" dirty="0"/>
              <a:t> a </a:t>
            </a:r>
            <a:r>
              <a:rPr lang="de-DE" b="1" dirty="0" err="1"/>
              <a:t>prayer</a:t>
            </a:r>
            <a:r>
              <a:rPr lang="de-DE" b="1" dirty="0"/>
              <a:t> – </a:t>
            </a:r>
            <a:r>
              <a:rPr lang="de-DE" b="1" dirty="0" err="1"/>
              <a:t>ev‘ry</a:t>
            </a:r>
            <a:r>
              <a:rPr lang="de-DE" b="1" dirty="0"/>
              <a:t> </a:t>
            </a:r>
            <a:r>
              <a:rPr lang="de-DE" b="1" dirty="0" err="1"/>
              <a:t>star</a:t>
            </a:r>
            <a:r>
              <a:rPr lang="de-DE" b="1" dirty="0"/>
              <a:t> </a:t>
            </a:r>
            <a:r>
              <a:rPr lang="de-DE" b="1" dirty="0" err="1"/>
              <a:t>you</a:t>
            </a:r>
            <a:r>
              <a:rPr lang="de-DE" b="1" dirty="0"/>
              <a:t> </a:t>
            </a:r>
            <a:r>
              <a:rPr lang="de-DE" b="1" dirty="0" err="1"/>
              <a:t>see</a:t>
            </a:r>
            <a:r>
              <a:rPr lang="de-DE" b="1" dirty="0"/>
              <a:t> </a:t>
            </a:r>
            <a:r>
              <a:rPr lang="de-DE" b="1" dirty="0" err="1"/>
              <a:t>there</a:t>
            </a:r>
            <a:r>
              <a:rPr lang="de-DE" b="1" dirty="0"/>
              <a:t>. </a:t>
            </a:r>
          </a:p>
          <a:p>
            <a:r>
              <a:rPr lang="de-DE" i="1" dirty="0"/>
              <a:t>Jeder Stern ist ein Gebet – jeder Stern, den du hier siehst</a:t>
            </a:r>
            <a:r>
              <a:rPr lang="de-DE" dirty="0"/>
              <a:t>.</a:t>
            </a:r>
          </a:p>
          <a:p>
            <a:endParaRPr lang="de-DE" dirty="0"/>
          </a:p>
          <a:p>
            <a:r>
              <a:rPr lang="de-DE" b="1" dirty="0" err="1"/>
              <a:t>Is</a:t>
            </a:r>
            <a:r>
              <a:rPr lang="de-DE" b="1" dirty="0"/>
              <a:t> </a:t>
            </a:r>
            <a:r>
              <a:rPr lang="de-DE" b="1" dirty="0" err="1"/>
              <a:t>someone</a:t>
            </a:r>
            <a:r>
              <a:rPr lang="de-DE" b="1" dirty="0"/>
              <a:t> </a:t>
            </a:r>
            <a:r>
              <a:rPr lang="de-DE" b="1" dirty="0" err="1"/>
              <a:t>sending</a:t>
            </a:r>
            <a:r>
              <a:rPr lang="de-DE" b="1" dirty="0"/>
              <a:t> </a:t>
            </a:r>
            <a:r>
              <a:rPr lang="de-DE" b="1" dirty="0" err="1"/>
              <a:t>their</a:t>
            </a:r>
            <a:r>
              <a:rPr lang="de-DE" b="1" dirty="0"/>
              <a:t> </a:t>
            </a:r>
            <a:r>
              <a:rPr lang="de-DE" b="1" dirty="0" err="1"/>
              <a:t>words</a:t>
            </a:r>
            <a:r>
              <a:rPr lang="de-DE" b="1" dirty="0"/>
              <a:t> </a:t>
            </a:r>
            <a:r>
              <a:rPr lang="de-DE" b="1" dirty="0" err="1"/>
              <a:t>to</a:t>
            </a:r>
            <a:r>
              <a:rPr lang="de-DE" b="1" dirty="0"/>
              <a:t> </a:t>
            </a:r>
            <a:r>
              <a:rPr lang="de-DE" b="1" dirty="0" err="1"/>
              <a:t>God</a:t>
            </a:r>
            <a:endParaRPr lang="de-DE" b="1" dirty="0"/>
          </a:p>
          <a:p>
            <a:r>
              <a:rPr lang="de-DE" i="1" dirty="0"/>
              <a:t>Wenn jemand seine Wort an Gott richtet</a:t>
            </a:r>
          </a:p>
          <a:p>
            <a:endParaRPr lang="de-DE" dirty="0"/>
          </a:p>
          <a:p>
            <a:r>
              <a:rPr lang="de-DE" b="1" dirty="0" err="1"/>
              <a:t>Their</a:t>
            </a:r>
            <a:r>
              <a:rPr lang="de-DE" b="1" dirty="0"/>
              <a:t> </a:t>
            </a:r>
            <a:r>
              <a:rPr lang="de-DE" b="1" dirty="0" err="1"/>
              <a:t>thanks</a:t>
            </a:r>
            <a:r>
              <a:rPr lang="de-DE" b="1" dirty="0"/>
              <a:t> und </a:t>
            </a:r>
            <a:r>
              <a:rPr lang="de-DE" b="1" dirty="0" err="1"/>
              <a:t>hopes</a:t>
            </a:r>
            <a:r>
              <a:rPr lang="de-DE" b="1" dirty="0"/>
              <a:t>, </a:t>
            </a:r>
            <a:r>
              <a:rPr lang="de-DE" b="1" dirty="0" err="1"/>
              <a:t>their</a:t>
            </a:r>
            <a:r>
              <a:rPr lang="de-DE" b="1" dirty="0"/>
              <a:t> </a:t>
            </a:r>
            <a:r>
              <a:rPr lang="de-DE" b="1" dirty="0" err="1"/>
              <a:t>dreams</a:t>
            </a:r>
            <a:r>
              <a:rPr lang="de-DE" b="1" dirty="0"/>
              <a:t> und </a:t>
            </a:r>
            <a:r>
              <a:rPr lang="de-DE" b="1" dirty="0" err="1"/>
              <a:t>cares</a:t>
            </a:r>
            <a:r>
              <a:rPr lang="de-DE" b="1" dirty="0"/>
              <a:t>, </a:t>
            </a:r>
          </a:p>
          <a:p>
            <a:r>
              <a:rPr lang="de-DE" i="1" dirty="0"/>
              <a:t>Seinen Dank und seine Hoffnungen, seine Träume und Sorgen </a:t>
            </a:r>
          </a:p>
          <a:p>
            <a:r>
              <a:rPr lang="de-DE" b="1" dirty="0" err="1"/>
              <a:t>Ev‘ry</a:t>
            </a:r>
            <a:r>
              <a:rPr lang="de-DE" b="1" dirty="0"/>
              <a:t> </a:t>
            </a:r>
            <a:r>
              <a:rPr lang="de-DE" b="1" dirty="0" err="1"/>
              <a:t>star</a:t>
            </a:r>
            <a:r>
              <a:rPr lang="de-DE" b="1" dirty="0"/>
              <a:t> </a:t>
            </a:r>
            <a:r>
              <a:rPr lang="de-DE" b="1" dirty="0" err="1"/>
              <a:t>is</a:t>
            </a:r>
            <a:r>
              <a:rPr lang="de-DE" b="1" dirty="0"/>
              <a:t> a </a:t>
            </a:r>
            <a:r>
              <a:rPr lang="de-DE" b="1" dirty="0" err="1"/>
              <a:t>prayer,ev‘ry</a:t>
            </a:r>
            <a:r>
              <a:rPr lang="de-DE" b="1" dirty="0"/>
              <a:t> </a:t>
            </a:r>
            <a:r>
              <a:rPr lang="de-DE" b="1" dirty="0" err="1"/>
              <a:t>star</a:t>
            </a:r>
            <a:r>
              <a:rPr lang="de-DE" b="1" dirty="0"/>
              <a:t> </a:t>
            </a:r>
            <a:r>
              <a:rPr lang="de-DE" b="1" dirty="0" err="1"/>
              <a:t>you</a:t>
            </a:r>
            <a:r>
              <a:rPr lang="de-DE" b="1" dirty="0"/>
              <a:t> </a:t>
            </a:r>
            <a:r>
              <a:rPr lang="de-DE" b="1" dirty="0" err="1"/>
              <a:t>see</a:t>
            </a:r>
            <a:r>
              <a:rPr lang="de-DE" b="1" dirty="0"/>
              <a:t> </a:t>
            </a:r>
            <a:r>
              <a:rPr lang="de-DE" b="1" dirty="0" err="1"/>
              <a:t>there</a:t>
            </a:r>
            <a:r>
              <a:rPr lang="de-DE" b="1" dirty="0"/>
              <a:t>.</a:t>
            </a:r>
          </a:p>
          <a:p>
            <a:r>
              <a:rPr lang="de-DE" i="1" dirty="0"/>
              <a:t>Jeder Stern ist ein Gebet – jeder Stern, den du hier siehst.</a:t>
            </a:r>
          </a:p>
          <a:p>
            <a:endParaRPr lang="de-DE" b="1" dirty="0"/>
          </a:p>
          <a:p>
            <a:r>
              <a:rPr lang="de-DE" b="1" dirty="0"/>
              <a:t>I </a:t>
            </a:r>
            <a:r>
              <a:rPr lang="de-DE" b="1" dirty="0" err="1"/>
              <a:t>know</a:t>
            </a:r>
            <a:r>
              <a:rPr lang="de-DE" b="1" dirty="0"/>
              <a:t> </a:t>
            </a:r>
            <a:r>
              <a:rPr lang="de-DE" b="1" dirty="0" err="1"/>
              <a:t>I‘m</a:t>
            </a:r>
            <a:r>
              <a:rPr lang="de-DE" b="1" dirty="0"/>
              <a:t> not </a:t>
            </a:r>
            <a:r>
              <a:rPr lang="de-DE" b="1" dirty="0" err="1"/>
              <a:t>the</a:t>
            </a:r>
            <a:r>
              <a:rPr lang="de-DE" b="1" dirty="0"/>
              <a:t> </a:t>
            </a:r>
            <a:r>
              <a:rPr lang="de-DE" b="1" dirty="0" err="1"/>
              <a:t>only</a:t>
            </a:r>
            <a:r>
              <a:rPr lang="de-DE" b="1" dirty="0"/>
              <a:t> </a:t>
            </a:r>
            <a:r>
              <a:rPr lang="de-DE" b="1" dirty="0" err="1"/>
              <a:t>one</a:t>
            </a:r>
            <a:r>
              <a:rPr lang="de-DE" b="1" dirty="0"/>
              <a:t>, in </a:t>
            </a:r>
            <a:r>
              <a:rPr lang="de-DE" b="1" dirty="0" err="1"/>
              <a:t>conversation</a:t>
            </a:r>
            <a:r>
              <a:rPr lang="de-DE" b="1" dirty="0"/>
              <a:t> </a:t>
            </a:r>
            <a:r>
              <a:rPr lang="de-DE" b="1" dirty="0" err="1"/>
              <a:t>with</a:t>
            </a:r>
            <a:r>
              <a:rPr lang="de-DE" b="1" dirty="0"/>
              <a:t> </a:t>
            </a:r>
            <a:r>
              <a:rPr lang="de-DE" b="1" dirty="0" err="1"/>
              <a:t>God</a:t>
            </a:r>
            <a:r>
              <a:rPr lang="de-DE" b="1" dirty="0"/>
              <a:t>,</a:t>
            </a:r>
          </a:p>
          <a:p>
            <a:r>
              <a:rPr lang="de-DE" i="1" dirty="0"/>
              <a:t>Ich weiß ich bin nicht die einzige, die mit Gott kommuniziert</a:t>
            </a:r>
          </a:p>
          <a:p>
            <a:r>
              <a:rPr lang="de-DE" dirty="0"/>
              <a:t> </a:t>
            </a:r>
          </a:p>
          <a:p>
            <a:r>
              <a:rPr lang="de-DE" b="1" dirty="0" err="1"/>
              <a:t>the</a:t>
            </a:r>
            <a:r>
              <a:rPr lang="de-DE" b="1" dirty="0"/>
              <a:t> </a:t>
            </a:r>
            <a:r>
              <a:rPr lang="de-DE" b="1" dirty="0" err="1"/>
              <a:t>whole</a:t>
            </a:r>
            <a:r>
              <a:rPr lang="de-DE" b="1" dirty="0"/>
              <a:t> </a:t>
            </a:r>
            <a:r>
              <a:rPr lang="de-DE" b="1" dirty="0" err="1"/>
              <a:t>great</a:t>
            </a:r>
            <a:r>
              <a:rPr lang="de-DE" b="1" dirty="0"/>
              <a:t> </a:t>
            </a:r>
            <a:r>
              <a:rPr lang="de-DE" b="1" dirty="0" err="1"/>
              <a:t>family</a:t>
            </a:r>
            <a:r>
              <a:rPr lang="de-DE" b="1" dirty="0"/>
              <a:t> </a:t>
            </a:r>
            <a:r>
              <a:rPr lang="de-DE" b="1" dirty="0" err="1"/>
              <a:t>of</a:t>
            </a:r>
            <a:r>
              <a:rPr lang="de-DE" b="1" dirty="0"/>
              <a:t> </a:t>
            </a:r>
            <a:r>
              <a:rPr lang="de-DE" b="1" dirty="0" err="1"/>
              <a:t>brothers</a:t>
            </a:r>
            <a:r>
              <a:rPr lang="de-DE" b="1" dirty="0"/>
              <a:t> and </a:t>
            </a:r>
            <a:r>
              <a:rPr lang="de-DE" b="1" dirty="0" err="1"/>
              <a:t>sisters</a:t>
            </a:r>
            <a:r>
              <a:rPr lang="de-DE" b="1" dirty="0"/>
              <a:t> </a:t>
            </a:r>
          </a:p>
          <a:p>
            <a:r>
              <a:rPr lang="de-DE" i="1" dirty="0"/>
              <a:t>Die ganze große Familie von Brüdern und Schwestern</a:t>
            </a:r>
          </a:p>
          <a:p>
            <a:endParaRPr lang="de-DE" dirty="0"/>
          </a:p>
          <a:p>
            <a:r>
              <a:rPr lang="de-DE" b="1" dirty="0" err="1"/>
              <a:t>are</a:t>
            </a:r>
            <a:r>
              <a:rPr lang="de-DE" b="1" dirty="0"/>
              <a:t> </a:t>
            </a:r>
            <a:r>
              <a:rPr lang="de-DE" b="1" dirty="0" err="1"/>
              <a:t>lifting</a:t>
            </a:r>
            <a:r>
              <a:rPr lang="de-DE" b="1" dirty="0"/>
              <a:t> </a:t>
            </a:r>
            <a:r>
              <a:rPr lang="de-DE" b="1" dirty="0" err="1"/>
              <a:t>their</a:t>
            </a:r>
            <a:r>
              <a:rPr lang="de-DE" b="1" dirty="0"/>
              <a:t> </a:t>
            </a:r>
            <a:r>
              <a:rPr lang="de-DE" b="1" dirty="0" err="1"/>
              <a:t>prayers</a:t>
            </a:r>
            <a:r>
              <a:rPr lang="de-DE" b="1" dirty="0"/>
              <a:t> </a:t>
            </a:r>
            <a:r>
              <a:rPr lang="de-DE" b="1" dirty="0" err="1"/>
              <a:t>to</a:t>
            </a:r>
            <a:r>
              <a:rPr lang="de-DE" b="1" dirty="0"/>
              <a:t> </a:t>
            </a:r>
            <a:r>
              <a:rPr lang="de-DE" b="1" dirty="0" err="1"/>
              <a:t>him</a:t>
            </a:r>
            <a:r>
              <a:rPr lang="de-DE" b="1" dirty="0"/>
              <a:t>.</a:t>
            </a:r>
          </a:p>
          <a:p>
            <a:r>
              <a:rPr lang="de-DE" i="1" dirty="0"/>
              <a:t>Richtet ihr Gebet zu Gott</a:t>
            </a:r>
          </a:p>
        </p:txBody>
      </p:sp>
    </p:spTree>
    <p:extLst>
      <p:ext uri="{BB962C8B-B14F-4D97-AF65-F5344CB8AC3E}">
        <p14:creationId xmlns:p14="http://schemas.microsoft.com/office/powerpoint/2010/main" val="2929929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03CD8407-6D74-51FD-E19F-C756A0E79D1E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638175" y="452437"/>
            <a:ext cx="10915650" cy="5953125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FFCA81C9-2BD6-5FEB-9D8F-E68A6EE66EED}"/>
              </a:ext>
            </a:extLst>
          </p:cNvPr>
          <p:cNvSpPr txBox="1"/>
          <p:nvPr/>
        </p:nvSpPr>
        <p:spPr>
          <a:xfrm>
            <a:off x="963560" y="216310"/>
            <a:ext cx="682450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  <a:p>
            <a:r>
              <a:rPr lang="de-DE" b="1" dirty="0"/>
              <a:t>Every Star </a:t>
            </a:r>
            <a:r>
              <a:rPr lang="de-DE" b="1" dirty="0" err="1"/>
              <a:t>is</a:t>
            </a:r>
            <a:r>
              <a:rPr lang="de-DE" b="1" dirty="0"/>
              <a:t> a </a:t>
            </a:r>
            <a:r>
              <a:rPr lang="de-DE" b="1" dirty="0" err="1"/>
              <a:t>prayer</a:t>
            </a:r>
            <a:r>
              <a:rPr lang="de-DE" b="1" dirty="0"/>
              <a:t> – </a:t>
            </a:r>
            <a:r>
              <a:rPr lang="de-DE" b="1" dirty="0" err="1"/>
              <a:t>ev‘ry</a:t>
            </a:r>
            <a:r>
              <a:rPr lang="de-DE" b="1" dirty="0"/>
              <a:t> </a:t>
            </a:r>
            <a:r>
              <a:rPr lang="de-DE" b="1" dirty="0" err="1"/>
              <a:t>star</a:t>
            </a:r>
            <a:r>
              <a:rPr lang="de-DE" b="1" dirty="0"/>
              <a:t> </a:t>
            </a:r>
            <a:r>
              <a:rPr lang="de-DE" b="1" dirty="0" err="1"/>
              <a:t>you</a:t>
            </a:r>
            <a:r>
              <a:rPr lang="de-DE" b="1" dirty="0"/>
              <a:t> </a:t>
            </a:r>
            <a:r>
              <a:rPr lang="de-DE" b="1" dirty="0" err="1"/>
              <a:t>see</a:t>
            </a:r>
            <a:r>
              <a:rPr lang="de-DE" b="1" dirty="0"/>
              <a:t> </a:t>
            </a:r>
            <a:r>
              <a:rPr lang="de-DE" b="1" dirty="0" err="1"/>
              <a:t>there</a:t>
            </a:r>
            <a:r>
              <a:rPr lang="de-DE" b="1" dirty="0"/>
              <a:t>. </a:t>
            </a:r>
          </a:p>
          <a:p>
            <a:r>
              <a:rPr lang="de-DE" i="1" dirty="0"/>
              <a:t>Jeder Stern ist ein Gebet – jeder Stern, den du hier siehst</a:t>
            </a:r>
            <a:r>
              <a:rPr lang="de-DE" dirty="0"/>
              <a:t>.</a:t>
            </a:r>
          </a:p>
          <a:p>
            <a:endParaRPr lang="de-DE" dirty="0"/>
          </a:p>
          <a:p>
            <a:r>
              <a:rPr lang="de-DE" b="1" dirty="0" err="1"/>
              <a:t>Is</a:t>
            </a:r>
            <a:r>
              <a:rPr lang="de-DE" b="1" dirty="0"/>
              <a:t> </a:t>
            </a:r>
            <a:r>
              <a:rPr lang="de-DE" b="1" dirty="0" err="1"/>
              <a:t>someone</a:t>
            </a:r>
            <a:r>
              <a:rPr lang="de-DE" b="1" dirty="0"/>
              <a:t> </a:t>
            </a:r>
            <a:r>
              <a:rPr lang="de-DE" b="1" dirty="0" err="1"/>
              <a:t>sending</a:t>
            </a:r>
            <a:r>
              <a:rPr lang="de-DE" b="1" dirty="0"/>
              <a:t> </a:t>
            </a:r>
            <a:r>
              <a:rPr lang="de-DE" b="1" dirty="0" err="1"/>
              <a:t>their</a:t>
            </a:r>
            <a:r>
              <a:rPr lang="de-DE" b="1" dirty="0"/>
              <a:t> </a:t>
            </a:r>
            <a:r>
              <a:rPr lang="de-DE" b="1" dirty="0" err="1"/>
              <a:t>words</a:t>
            </a:r>
            <a:r>
              <a:rPr lang="de-DE" b="1" dirty="0"/>
              <a:t> </a:t>
            </a:r>
            <a:r>
              <a:rPr lang="de-DE" b="1" dirty="0" err="1"/>
              <a:t>to</a:t>
            </a:r>
            <a:r>
              <a:rPr lang="de-DE" b="1" dirty="0"/>
              <a:t> </a:t>
            </a:r>
            <a:r>
              <a:rPr lang="de-DE" b="1" dirty="0" err="1"/>
              <a:t>God</a:t>
            </a:r>
            <a:endParaRPr lang="de-DE" b="1" dirty="0"/>
          </a:p>
          <a:p>
            <a:r>
              <a:rPr lang="de-DE" i="1" dirty="0"/>
              <a:t>Wenn jemand seine Wort an Gott richtet</a:t>
            </a:r>
          </a:p>
          <a:p>
            <a:endParaRPr lang="de-DE" dirty="0"/>
          </a:p>
          <a:p>
            <a:r>
              <a:rPr lang="de-DE" b="1" dirty="0" err="1"/>
              <a:t>Their</a:t>
            </a:r>
            <a:r>
              <a:rPr lang="de-DE" b="1" dirty="0"/>
              <a:t> </a:t>
            </a:r>
            <a:r>
              <a:rPr lang="de-DE" b="1" dirty="0" err="1"/>
              <a:t>thanks</a:t>
            </a:r>
            <a:r>
              <a:rPr lang="de-DE" b="1" dirty="0"/>
              <a:t> und </a:t>
            </a:r>
            <a:r>
              <a:rPr lang="de-DE" b="1" dirty="0" err="1"/>
              <a:t>hopes</a:t>
            </a:r>
            <a:r>
              <a:rPr lang="de-DE" b="1" dirty="0"/>
              <a:t>, </a:t>
            </a:r>
            <a:r>
              <a:rPr lang="de-DE" b="1" dirty="0" err="1"/>
              <a:t>their</a:t>
            </a:r>
            <a:r>
              <a:rPr lang="de-DE" b="1" dirty="0"/>
              <a:t> </a:t>
            </a:r>
            <a:r>
              <a:rPr lang="de-DE" b="1" dirty="0" err="1"/>
              <a:t>dreams</a:t>
            </a:r>
            <a:r>
              <a:rPr lang="de-DE" b="1" dirty="0"/>
              <a:t> und </a:t>
            </a:r>
            <a:r>
              <a:rPr lang="de-DE" b="1" dirty="0" err="1"/>
              <a:t>cares</a:t>
            </a:r>
            <a:r>
              <a:rPr lang="de-DE" b="1" dirty="0"/>
              <a:t>, </a:t>
            </a:r>
          </a:p>
          <a:p>
            <a:r>
              <a:rPr lang="de-DE" i="1" dirty="0"/>
              <a:t>Seinen Dank und seine Hoffnungen, seine Träume und Sorgen </a:t>
            </a:r>
          </a:p>
          <a:p>
            <a:r>
              <a:rPr lang="de-DE" b="1" dirty="0" err="1"/>
              <a:t>Ev‘ry</a:t>
            </a:r>
            <a:r>
              <a:rPr lang="de-DE" b="1" dirty="0"/>
              <a:t> </a:t>
            </a:r>
            <a:r>
              <a:rPr lang="de-DE" b="1" dirty="0" err="1"/>
              <a:t>star</a:t>
            </a:r>
            <a:r>
              <a:rPr lang="de-DE" b="1" dirty="0"/>
              <a:t> </a:t>
            </a:r>
            <a:r>
              <a:rPr lang="de-DE" b="1" dirty="0" err="1"/>
              <a:t>is</a:t>
            </a:r>
            <a:r>
              <a:rPr lang="de-DE" b="1" dirty="0"/>
              <a:t> a </a:t>
            </a:r>
            <a:r>
              <a:rPr lang="de-DE" b="1" dirty="0" err="1"/>
              <a:t>prayer,ev‘ry</a:t>
            </a:r>
            <a:r>
              <a:rPr lang="de-DE" b="1" dirty="0"/>
              <a:t> </a:t>
            </a:r>
            <a:r>
              <a:rPr lang="de-DE" b="1" dirty="0" err="1"/>
              <a:t>star</a:t>
            </a:r>
            <a:r>
              <a:rPr lang="de-DE" b="1" dirty="0"/>
              <a:t> </a:t>
            </a:r>
            <a:r>
              <a:rPr lang="de-DE" b="1" dirty="0" err="1"/>
              <a:t>you</a:t>
            </a:r>
            <a:r>
              <a:rPr lang="de-DE" b="1" dirty="0"/>
              <a:t> </a:t>
            </a:r>
            <a:r>
              <a:rPr lang="de-DE" b="1" dirty="0" err="1"/>
              <a:t>see</a:t>
            </a:r>
            <a:r>
              <a:rPr lang="de-DE" b="1" dirty="0"/>
              <a:t> </a:t>
            </a:r>
            <a:r>
              <a:rPr lang="de-DE" b="1" dirty="0" err="1"/>
              <a:t>there</a:t>
            </a:r>
            <a:r>
              <a:rPr lang="de-DE" b="1" dirty="0"/>
              <a:t>.</a:t>
            </a:r>
          </a:p>
          <a:p>
            <a:r>
              <a:rPr lang="de-DE" i="1" dirty="0"/>
              <a:t>Jeder Stern ist ein Gebet – jeder Stern, den du hier siehst.</a:t>
            </a:r>
          </a:p>
          <a:p>
            <a:endParaRPr lang="de-DE" b="1" dirty="0"/>
          </a:p>
          <a:p>
            <a:r>
              <a:rPr lang="de-DE" b="1" dirty="0"/>
              <a:t>I </a:t>
            </a:r>
            <a:r>
              <a:rPr lang="de-DE" b="1" dirty="0" err="1"/>
              <a:t>look</a:t>
            </a:r>
            <a:r>
              <a:rPr lang="de-DE" b="1" dirty="0"/>
              <a:t> </a:t>
            </a:r>
            <a:r>
              <a:rPr lang="de-DE" b="1" dirty="0" err="1"/>
              <a:t>up</a:t>
            </a:r>
            <a:r>
              <a:rPr lang="de-DE" b="1" dirty="0"/>
              <a:t> at </a:t>
            </a:r>
            <a:r>
              <a:rPr lang="de-DE" b="1" dirty="0" err="1"/>
              <a:t>the</a:t>
            </a:r>
            <a:r>
              <a:rPr lang="de-DE" b="1" dirty="0"/>
              <a:t> </a:t>
            </a:r>
            <a:r>
              <a:rPr lang="de-DE" b="1" dirty="0" err="1"/>
              <a:t>night</a:t>
            </a:r>
            <a:r>
              <a:rPr lang="de-DE" b="1" dirty="0"/>
              <a:t> </a:t>
            </a:r>
            <a:r>
              <a:rPr lang="de-DE" b="1" dirty="0" err="1"/>
              <a:t>sky</a:t>
            </a:r>
            <a:r>
              <a:rPr lang="de-DE" b="1" dirty="0"/>
              <a:t>. </a:t>
            </a:r>
            <a:r>
              <a:rPr lang="de-DE" b="1" dirty="0" err="1"/>
              <a:t>see</a:t>
            </a:r>
            <a:r>
              <a:rPr lang="de-DE" b="1" dirty="0"/>
              <a:t> </a:t>
            </a:r>
            <a:r>
              <a:rPr lang="de-DE" b="1" dirty="0" err="1"/>
              <a:t>nothing</a:t>
            </a:r>
            <a:r>
              <a:rPr lang="de-DE" b="1" dirty="0"/>
              <a:t> </a:t>
            </a:r>
            <a:r>
              <a:rPr lang="de-DE" b="1" dirty="0" err="1"/>
              <a:t>to</a:t>
            </a:r>
            <a:r>
              <a:rPr lang="de-DE" b="1" dirty="0"/>
              <a:t> </a:t>
            </a:r>
            <a:r>
              <a:rPr lang="de-DE" b="1" dirty="0" err="1"/>
              <a:t>fear</a:t>
            </a:r>
            <a:r>
              <a:rPr lang="de-DE" b="1" dirty="0"/>
              <a:t>, </a:t>
            </a:r>
          </a:p>
          <a:p>
            <a:r>
              <a:rPr lang="de-DE" i="1" dirty="0"/>
              <a:t>Wenn ich an den Nachthimmel blicke, fürchte ich mich nicht</a:t>
            </a:r>
          </a:p>
          <a:p>
            <a:endParaRPr lang="de-DE" b="1" dirty="0"/>
          </a:p>
          <a:p>
            <a:r>
              <a:rPr lang="de-DE" b="1" dirty="0" err="1"/>
              <a:t>the</a:t>
            </a:r>
            <a:r>
              <a:rPr lang="de-DE" b="1" dirty="0"/>
              <a:t> </a:t>
            </a:r>
            <a:r>
              <a:rPr lang="de-DE" b="1" dirty="0" err="1"/>
              <a:t>welcome</a:t>
            </a:r>
            <a:r>
              <a:rPr lang="de-DE" b="1" dirty="0"/>
              <a:t> </a:t>
            </a:r>
            <a:r>
              <a:rPr lang="de-DE" b="1" dirty="0" err="1"/>
              <a:t>sparkle</a:t>
            </a:r>
            <a:r>
              <a:rPr lang="de-DE" b="1" dirty="0"/>
              <a:t> </a:t>
            </a:r>
            <a:r>
              <a:rPr lang="de-DE" b="1" dirty="0" err="1"/>
              <a:t>of</a:t>
            </a:r>
            <a:r>
              <a:rPr lang="de-DE" b="1" dirty="0"/>
              <a:t> a </a:t>
            </a:r>
            <a:r>
              <a:rPr lang="de-DE" b="1" dirty="0" err="1"/>
              <a:t>thousand</a:t>
            </a:r>
            <a:r>
              <a:rPr lang="de-DE" b="1" dirty="0"/>
              <a:t> </a:t>
            </a:r>
            <a:r>
              <a:rPr lang="de-DE" b="1" dirty="0" err="1"/>
              <a:t>stars</a:t>
            </a:r>
            <a:r>
              <a:rPr lang="de-DE" b="1" dirty="0"/>
              <a:t> </a:t>
            </a:r>
          </a:p>
          <a:p>
            <a:r>
              <a:rPr lang="de-DE" i="1" dirty="0"/>
              <a:t>Das einladende funkeln der vielen Sterne</a:t>
            </a:r>
          </a:p>
          <a:p>
            <a:endParaRPr lang="de-DE" b="1" dirty="0"/>
          </a:p>
          <a:p>
            <a:r>
              <a:rPr lang="de-DE" b="1" dirty="0" err="1"/>
              <a:t>breaks</a:t>
            </a:r>
            <a:r>
              <a:rPr lang="de-DE" b="1" dirty="0"/>
              <a:t> </a:t>
            </a:r>
            <a:r>
              <a:rPr lang="de-DE" b="1" dirty="0" err="1"/>
              <a:t>throuhg</a:t>
            </a:r>
            <a:r>
              <a:rPr lang="de-DE" b="1" dirty="0"/>
              <a:t> </a:t>
            </a:r>
            <a:r>
              <a:rPr lang="de-DE" b="1" dirty="0" err="1"/>
              <a:t>the</a:t>
            </a:r>
            <a:r>
              <a:rPr lang="de-DE" b="1" dirty="0"/>
              <a:t> </a:t>
            </a:r>
            <a:r>
              <a:rPr lang="de-DE" b="1" dirty="0" err="1"/>
              <a:t>darkness</a:t>
            </a:r>
            <a:r>
              <a:rPr lang="de-DE" b="1" dirty="0"/>
              <a:t> </a:t>
            </a:r>
            <a:r>
              <a:rPr lang="de-DE" b="1" dirty="0" err="1"/>
              <a:t>here</a:t>
            </a:r>
            <a:endParaRPr lang="de-DE" b="1" dirty="0"/>
          </a:p>
          <a:p>
            <a:r>
              <a:rPr lang="de-DE" dirty="0"/>
              <a:t>Durchbricht meine Dunkelheit hier.</a:t>
            </a:r>
          </a:p>
        </p:txBody>
      </p:sp>
    </p:spTree>
    <p:extLst>
      <p:ext uri="{BB962C8B-B14F-4D97-AF65-F5344CB8AC3E}">
        <p14:creationId xmlns:p14="http://schemas.microsoft.com/office/powerpoint/2010/main" val="3812171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03CD8407-6D74-51FD-E19F-C756A0E79D1E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638175" y="452437"/>
            <a:ext cx="10915650" cy="595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455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2ECED501-96DD-8706-E7DB-6CBA5D0EF8F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53834" t="44750"/>
          <a:stretch/>
        </p:blipFill>
        <p:spPr>
          <a:xfrm>
            <a:off x="8072284" y="4005205"/>
            <a:ext cx="3959105" cy="2661612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FDBF5AEC-53A9-B739-BD0E-09030E40C3CE}"/>
              </a:ext>
            </a:extLst>
          </p:cNvPr>
          <p:cNvSpPr txBox="1"/>
          <p:nvPr/>
        </p:nvSpPr>
        <p:spPr>
          <a:xfrm>
            <a:off x="950433" y="717755"/>
            <a:ext cx="8101781" cy="49859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de-DE" sz="3200" b="0" i="0" dirty="0">
                <a:effectLst/>
                <a:latin typeface="+mj-lt"/>
              </a:rPr>
              <a:t>1. Wir haben Gottes Spuren festgestellt</a:t>
            </a:r>
            <a:br>
              <a:rPr lang="de-DE" sz="3200" b="0" i="0" dirty="0">
                <a:effectLst/>
                <a:latin typeface="+mj-lt"/>
              </a:rPr>
            </a:br>
            <a:r>
              <a:rPr lang="de-DE" sz="3200" b="0" i="0" dirty="0">
                <a:effectLst/>
                <a:latin typeface="+mj-lt"/>
              </a:rPr>
              <a:t>auf unsern Menschenstraßen,</a:t>
            </a:r>
            <a:br>
              <a:rPr lang="de-DE" sz="3200" b="0" i="0" dirty="0">
                <a:effectLst/>
                <a:latin typeface="+mj-lt"/>
              </a:rPr>
            </a:br>
            <a:r>
              <a:rPr lang="de-DE" sz="3200" b="0" i="0" dirty="0">
                <a:effectLst/>
                <a:latin typeface="+mj-lt"/>
              </a:rPr>
              <a:t>Liebe und Wärme in der kalten Welt,</a:t>
            </a:r>
            <a:br>
              <a:rPr lang="de-DE" sz="3200" b="0" i="0" dirty="0">
                <a:effectLst/>
                <a:latin typeface="+mj-lt"/>
              </a:rPr>
            </a:br>
            <a:r>
              <a:rPr lang="de-DE" sz="3200" b="0" i="0" dirty="0">
                <a:effectLst/>
                <a:latin typeface="+mj-lt"/>
              </a:rPr>
              <a:t>Hoffnung, die wir fast vergaßen.</a:t>
            </a:r>
          </a:p>
          <a:p>
            <a:pPr algn="l" fontAlgn="base"/>
            <a:endParaRPr lang="de-DE" sz="3200" b="0" i="0" dirty="0">
              <a:effectLst/>
              <a:latin typeface="+mj-lt"/>
            </a:endParaRPr>
          </a:p>
          <a:p>
            <a:pPr algn="l" fontAlgn="base"/>
            <a:r>
              <a:rPr lang="de-DE" sz="3200" b="0" i="0" dirty="0">
                <a:effectLst/>
                <a:latin typeface="+mj-lt"/>
              </a:rPr>
              <a:t>Zeichen und Wunder sahen wir </a:t>
            </a:r>
            <a:r>
              <a:rPr lang="de-DE" sz="3200" b="0" i="0" dirty="0" err="1">
                <a:effectLst/>
                <a:latin typeface="+mj-lt"/>
              </a:rPr>
              <a:t>geschehn</a:t>
            </a:r>
            <a:br>
              <a:rPr lang="de-DE" sz="3200" b="0" i="0" dirty="0">
                <a:effectLst/>
                <a:latin typeface="+mj-lt"/>
              </a:rPr>
            </a:br>
            <a:r>
              <a:rPr lang="de-DE" sz="3200" b="0" i="0" dirty="0">
                <a:effectLst/>
                <a:latin typeface="+mj-lt"/>
              </a:rPr>
              <a:t>in längst </a:t>
            </a:r>
            <a:r>
              <a:rPr lang="de-DE" sz="3200" b="0" i="0" dirty="0" err="1">
                <a:effectLst/>
                <a:latin typeface="+mj-lt"/>
              </a:rPr>
              <a:t>vergangnen</a:t>
            </a:r>
            <a:r>
              <a:rPr lang="de-DE" sz="3200" b="0" i="0" dirty="0">
                <a:effectLst/>
                <a:latin typeface="+mj-lt"/>
              </a:rPr>
              <a:t> Tagen,</a:t>
            </a:r>
            <a:br>
              <a:rPr lang="de-DE" sz="3200" b="0" i="0" dirty="0">
                <a:effectLst/>
                <a:latin typeface="+mj-lt"/>
              </a:rPr>
            </a:br>
            <a:r>
              <a:rPr lang="de-DE" sz="3200" b="0" i="0" dirty="0">
                <a:effectLst/>
                <a:latin typeface="+mj-lt"/>
              </a:rPr>
              <a:t>Gott wird auch unsre Wege </a:t>
            </a:r>
            <a:r>
              <a:rPr lang="de-DE" sz="3200" b="0" i="0" dirty="0" err="1">
                <a:effectLst/>
                <a:latin typeface="+mj-lt"/>
              </a:rPr>
              <a:t>gehn</a:t>
            </a:r>
            <a:r>
              <a:rPr lang="de-DE" sz="3200" b="0" i="0" dirty="0">
                <a:effectLst/>
                <a:latin typeface="+mj-lt"/>
              </a:rPr>
              <a:t>,</a:t>
            </a:r>
            <a:br>
              <a:rPr lang="de-DE" sz="3200" b="0" i="0" dirty="0">
                <a:effectLst/>
                <a:latin typeface="+mj-lt"/>
              </a:rPr>
            </a:br>
            <a:r>
              <a:rPr lang="de-DE" sz="3200" b="0" i="0" dirty="0">
                <a:effectLst/>
                <a:latin typeface="+mj-lt"/>
              </a:rPr>
              <a:t>uns durch das Leben tragen.</a:t>
            </a:r>
          </a:p>
          <a:p>
            <a:endParaRPr lang="de-DE" sz="3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49197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2ECED501-96DD-8706-E7DB-6CBA5D0EF8F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53834" t="44750"/>
          <a:stretch/>
        </p:blipFill>
        <p:spPr>
          <a:xfrm>
            <a:off x="8072284" y="4005205"/>
            <a:ext cx="3959105" cy="2661612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FDBF5AEC-53A9-B739-BD0E-09030E40C3CE}"/>
              </a:ext>
            </a:extLst>
          </p:cNvPr>
          <p:cNvSpPr txBox="1"/>
          <p:nvPr/>
        </p:nvSpPr>
        <p:spPr>
          <a:xfrm>
            <a:off x="950433" y="717755"/>
            <a:ext cx="8101781" cy="49859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de-DE" sz="3200" b="0" i="0" dirty="0">
                <a:effectLst/>
                <a:latin typeface="+mj-lt"/>
              </a:rPr>
              <a:t>2. Blühende Bäume haben wir </a:t>
            </a:r>
            <a:r>
              <a:rPr lang="de-DE" sz="3200" b="0" i="0" dirty="0" err="1">
                <a:effectLst/>
                <a:latin typeface="+mj-lt"/>
              </a:rPr>
              <a:t>gesehn</a:t>
            </a:r>
            <a:r>
              <a:rPr lang="de-DE" sz="3200" b="0" i="0" dirty="0">
                <a:effectLst/>
                <a:latin typeface="+mj-lt"/>
              </a:rPr>
              <a:t>,</a:t>
            </a:r>
            <a:br>
              <a:rPr lang="de-DE" sz="3200" b="0" i="0" dirty="0">
                <a:effectLst/>
                <a:latin typeface="+mj-lt"/>
              </a:rPr>
            </a:br>
            <a:r>
              <a:rPr lang="de-DE" sz="3200" b="0" i="0" dirty="0">
                <a:effectLst/>
                <a:latin typeface="+mj-lt"/>
              </a:rPr>
              <a:t>wo niemand sie vermutet,</a:t>
            </a:r>
            <a:br>
              <a:rPr lang="de-DE" sz="3200" b="0" i="0" dirty="0">
                <a:effectLst/>
                <a:latin typeface="+mj-lt"/>
              </a:rPr>
            </a:br>
            <a:r>
              <a:rPr lang="de-DE" sz="3200" b="0" i="0" dirty="0">
                <a:effectLst/>
                <a:latin typeface="+mj-lt"/>
              </a:rPr>
              <a:t>Sklaven, die durch das Wasser </a:t>
            </a:r>
            <a:r>
              <a:rPr lang="de-DE" sz="3200" b="0" i="0" dirty="0" err="1">
                <a:effectLst/>
                <a:latin typeface="+mj-lt"/>
              </a:rPr>
              <a:t>gehn</a:t>
            </a:r>
            <a:r>
              <a:rPr lang="de-DE" sz="3200" b="0" i="0" dirty="0">
                <a:effectLst/>
                <a:latin typeface="+mj-lt"/>
              </a:rPr>
              <a:t>,</a:t>
            </a:r>
            <a:br>
              <a:rPr lang="de-DE" sz="3200" b="0" i="0" dirty="0">
                <a:effectLst/>
                <a:latin typeface="+mj-lt"/>
              </a:rPr>
            </a:br>
            <a:r>
              <a:rPr lang="de-DE" sz="3200" b="0" i="0" dirty="0">
                <a:effectLst/>
                <a:latin typeface="+mj-lt"/>
              </a:rPr>
              <a:t>das die Herren überflutet.</a:t>
            </a:r>
          </a:p>
          <a:p>
            <a:pPr algn="l" fontAlgn="base"/>
            <a:endParaRPr lang="de-DE" sz="3200" b="0" i="0" dirty="0">
              <a:effectLst/>
              <a:latin typeface="+mj-lt"/>
            </a:endParaRPr>
          </a:p>
          <a:p>
            <a:pPr algn="l" fontAlgn="base"/>
            <a:r>
              <a:rPr lang="de-DE" sz="3200" b="0" i="0" dirty="0">
                <a:effectLst/>
                <a:latin typeface="+mj-lt"/>
              </a:rPr>
              <a:t>Zeichen und Wunder sahen wir </a:t>
            </a:r>
            <a:r>
              <a:rPr lang="de-DE" sz="3200" b="0" i="0" dirty="0" err="1">
                <a:effectLst/>
                <a:latin typeface="+mj-lt"/>
              </a:rPr>
              <a:t>geschehn</a:t>
            </a:r>
            <a:br>
              <a:rPr lang="de-DE" sz="3200" b="0" i="0" dirty="0">
                <a:effectLst/>
                <a:latin typeface="+mj-lt"/>
              </a:rPr>
            </a:br>
            <a:r>
              <a:rPr lang="de-DE" sz="3200" b="0" i="0" dirty="0">
                <a:effectLst/>
                <a:latin typeface="+mj-lt"/>
              </a:rPr>
              <a:t>in längst </a:t>
            </a:r>
            <a:r>
              <a:rPr lang="de-DE" sz="3200" b="0" i="0" dirty="0" err="1">
                <a:effectLst/>
                <a:latin typeface="+mj-lt"/>
              </a:rPr>
              <a:t>vergangnen</a:t>
            </a:r>
            <a:r>
              <a:rPr lang="de-DE" sz="3200" b="0" i="0" dirty="0">
                <a:effectLst/>
                <a:latin typeface="+mj-lt"/>
              </a:rPr>
              <a:t> Tagen,</a:t>
            </a:r>
            <a:br>
              <a:rPr lang="de-DE" sz="3200" b="0" i="0" dirty="0">
                <a:effectLst/>
                <a:latin typeface="+mj-lt"/>
              </a:rPr>
            </a:br>
            <a:r>
              <a:rPr lang="de-DE" sz="3200" b="0" i="0" dirty="0">
                <a:effectLst/>
                <a:latin typeface="+mj-lt"/>
              </a:rPr>
              <a:t>Gott wird auch unsre Wege </a:t>
            </a:r>
            <a:r>
              <a:rPr lang="de-DE" sz="3200" b="0" i="0" dirty="0" err="1">
                <a:effectLst/>
                <a:latin typeface="+mj-lt"/>
              </a:rPr>
              <a:t>gehn</a:t>
            </a:r>
            <a:r>
              <a:rPr lang="de-DE" sz="3200" b="0" i="0" dirty="0">
                <a:effectLst/>
                <a:latin typeface="+mj-lt"/>
              </a:rPr>
              <a:t>,</a:t>
            </a:r>
            <a:br>
              <a:rPr lang="de-DE" sz="3200" b="0" i="0" dirty="0">
                <a:effectLst/>
                <a:latin typeface="+mj-lt"/>
              </a:rPr>
            </a:br>
            <a:r>
              <a:rPr lang="de-DE" sz="3200" b="0" i="0" dirty="0">
                <a:effectLst/>
                <a:latin typeface="+mj-lt"/>
              </a:rPr>
              <a:t>uns durch das Leben tragen.</a:t>
            </a:r>
          </a:p>
          <a:p>
            <a:endParaRPr lang="de-DE" sz="3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21291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944</Words>
  <Application>Microsoft Office PowerPoint</Application>
  <PresentationFormat>Breitbild</PresentationFormat>
  <Paragraphs>99</Paragraphs>
  <Slides>18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Margit  Tschinkel</dc:creator>
  <cp:lastModifiedBy>Margit Tschinkel</cp:lastModifiedBy>
  <cp:revision>11</cp:revision>
  <dcterms:created xsi:type="dcterms:W3CDTF">2023-06-19T10:44:09Z</dcterms:created>
  <dcterms:modified xsi:type="dcterms:W3CDTF">2023-07-28T14:39:42Z</dcterms:modified>
</cp:coreProperties>
</file>